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7" r:id="rId11"/>
    <p:sldId id="266" r:id="rId12"/>
    <p:sldId id="268"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83" autoAdjust="0"/>
    <p:restoredTop sz="94660"/>
  </p:normalViewPr>
  <p:slideViewPr>
    <p:cSldViewPr snapToGrid="0">
      <p:cViewPr varScale="1">
        <p:scale>
          <a:sx n="82" d="100"/>
          <a:sy n="82" d="100"/>
        </p:scale>
        <p:origin x="53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C5C820-98F8-4F16-8D91-B4E927E8C58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A74128-159E-4F99-A802-DB6CE8F570DC}">
      <dgm:prSet/>
      <dgm:spPr/>
      <dgm:t>
        <a:bodyPr/>
        <a:lstStyle/>
        <a:p>
          <a:r>
            <a:rPr lang="en-US"/>
            <a:t>Planning Phase- Deliverable 1</a:t>
          </a:r>
        </a:p>
      </dgm:t>
    </dgm:pt>
    <dgm:pt modelId="{C3FE5FD5-8587-481C-BF8C-3C33171F805C}" type="parTrans" cxnId="{019F1757-2569-41D2-86AE-9DAF77C552C8}">
      <dgm:prSet/>
      <dgm:spPr/>
      <dgm:t>
        <a:bodyPr/>
        <a:lstStyle/>
        <a:p>
          <a:endParaRPr lang="en-US"/>
        </a:p>
      </dgm:t>
    </dgm:pt>
    <dgm:pt modelId="{E5C86B74-5771-4D89-8E9A-E38774168298}" type="sibTrans" cxnId="{019F1757-2569-41D2-86AE-9DAF77C552C8}">
      <dgm:prSet/>
      <dgm:spPr/>
      <dgm:t>
        <a:bodyPr/>
        <a:lstStyle/>
        <a:p>
          <a:endParaRPr lang="en-US"/>
        </a:p>
      </dgm:t>
    </dgm:pt>
    <dgm:pt modelId="{2B84E62A-3EB5-41F7-AE53-B2471771B484}">
      <dgm:prSet/>
      <dgm:spPr/>
      <dgm:t>
        <a:bodyPr/>
        <a:lstStyle/>
        <a:p>
          <a:r>
            <a:rPr lang="en-US"/>
            <a:t>Analysis Phase- Deliverable 2</a:t>
          </a:r>
        </a:p>
      </dgm:t>
    </dgm:pt>
    <dgm:pt modelId="{3F70E0FF-130F-43D7-9A7B-8E27043AD5A3}" type="parTrans" cxnId="{8C250A44-E83C-42C1-B5F0-9BD32C3A9512}">
      <dgm:prSet/>
      <dgm:spPr/>
      <dgm:t>
        <a:bodyPr/>
        <a:lstStyle/>
        <a:p>
          <a:endParaRPr lang="en-US"/>
        </a:p>
      </dgm:t>
    </dgm:pt>
    <dgm:pt modelId="{CDF9F8B5-40DE-4F67-93CE-9DB1109C8DF0}" type="sibTrans" cxnId="{8C250A44-E83C-42C1-B5F0-9BD32C3A9512}">
      <dgm:prSet/>
      <dgm:spPr/>
      <dgm:t>
        <a:bodyPr/>
        <a:lstStyle/>
        <a:p>
          <a:endParaRPr lang="en-US"/>
        </a:p>
      </dgm:t>
    </dgm:pt>
    <dgm:pt modelId="{709FFC94-3918-407A-9F38-909C239C7C80}">
      <dgm:prSet/>
      <dgm:spPr/>
      <dgm:t>
        <a:bodyPr/>
        <a:lstStyle/>
        <a:p>
          <a:r>
            <a:rPr lang="en-US"/>
            <a:t>Design Phase- Deliverable 3</a:t>
          </a:r>
        </a:p>
      </dgm:t>
    </dgm:pt>
    <dgm:pt modelId="{43FCBD8A-47FC-4EB4-AE9C-3497CB706D00}" type="parTrans" cxnId="{63EDD320-2437-489A-8E7E-153DC18FFE5F}">
      <dgm:prSet/>
      <dgm:spPr/>
      <dgm:t>
        <a:bodyPr/>
        <a:lstStyle/>
        <a:p>
          <a:endParaRPr lang="en-US"/>
        </a:p>
      </dgm:t>
    </dgm:pt>
    <dgm:pt modelId="{CCFCFA69-0770-40CC-B1C0-999E67D73F4D}" type="sibTrans" cxnId="{63EDD320-2437-489A-8E7E-153DC18FFE5F}">
      <dgm:prSet/>
      <dgm:spPr/>
      <dgm:t>
        <a:bodyPr/>
        <a:lstStyle/>
        <a:p>
          <a:endParaRPr lang="en-US"/>
        </a:p>
      </dgm:t>
    </dgm:pt>
    <dgm:pt modelId="{BDF1FBBC-936F-415D-BE0E-02E15DD1D244}">
      <dgm:prSet/>
      <dgm:spPr/>
      <dgm:t>
        <a:bodyPr/>
        <a:lstStyle/>
        <a:p>
          <a:r>
            <a:rPr lang="en-US"/>
            <a:t>Q&amp;A</a:t>
          </a:r>
        </a:p>
      </dgm:t>
    </dgm:pt>
    <dgm:pt modelId="{3C5D30F3-2B12-49F9-A660-A202C51AA234}" type="parTrans" cxnId="{07E79908-0DDC-4C3D-BAA3-A64213232595}">
      <dgm:prSet/>
      <dgm:spPr/>
      <dgm:t>
        <a:bodyPr/>
        <a:lstStyle/>
        <a:p>
          <a:endParaRPr lang="en-US"/>
        </a:p>
      </dgm:t>
    </dgm:pt>
    <dgm:pt modelId="{A2E95C8A-DBA0-4FE3-AA9C-1A22BE70170E}" type="sibTrans" cxnId="{07E79908-0DDC-4C3D-BAA3-A64213232595}">
      <dgm:prSet/>
      <dgm:spPr/>
      <dgm:t>
        <a:bodyPr/>
        <a:lstStyle/>
        <a:p>
          <a:endParaRPr lang="en-US"/>
        </a:p>
      </dgm:t>
    </dgm:pt>
    <dgm:pt modelId="{6D52DDF4-0BF5-41A1-BFB9-4C20E0D80085}" type="pres">
      <dgm:prSet presAssocID="{37C5C820-98F8-4F16-8D91-B4E927E8C588}" presName="root" presStyleCnt="0">
        <dgm:presLayoutVars>
          <dgm:dir/>
          <dgm:resizeHandles val="exact"/>
        </dgm:presLayoutVars>
      </dgm:prSet>
      <dgm:spPr/>
    </dgm:pt>
    <dgm:pt modelId="{C52BBDFE-D190-42D9-AFAC-442EA8247A02}" type="pres">
      <dgm:prSet presAssocID="{1FA74128-159E-4F99-A802-DB6CE8F570DC}" presName="compNode" presStyleCnt="0"/>
      <dgm:spPr/>
    </dgm:pt>
    <dgm:pt modelId="{6C17DBEC-D635-4B88-97F5-F6D068C97BBF}" type="pres">
      <dgm:prSet presAssocID="{1FA74128-159E-4F99-A802-DB6CE8F570DC}" presName="bgRect" presStyleLbl="bgShp" presStyleIdx="0" presStyleCnt="4"/>
      <dgm:spPr/>
    </dgm:pt>
    <dgm:pt modelId="{FC4D469E-92B8-4724-B0E8-94E875F3ABE9}" type="pres">
      <dgm:prSet presAssocID="{1FA74128-159E-4F99-A802-DB6CE8F570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Plan"/>
        </a:ext>
      </dgm:extLst>
    </dgm:pt>
    <dgm:pt modelId="{9EABA784-2DD4-41E9-B90F-18275EA94A8D}" type="pres">
      <dgm:prSet presAssocID="{1FA74128-159E-4F99-A802-DB6CE8F570DC}" presName="spaceRect" presStyleCnt="0"/>
      <dgm:spPr/>
    </dgm:pt>
    <dgm:pt modelId="{12872E55-A09F-4097-A6FF-BA8C7ABA2257}" type="pres">
      <dgm:prSet presAssocID="{1FA74128-159E-4F99-A802-DB6CE8F570DC}" presName="parTx" presStyleLbl="revTx" presStyleIdx="0" presStyleCnt="4">
        <dgm:presLayoutVars>
          <dgm:chMax val="0"/>
          <dgm:chPref val="0"/>
        </dgm:presLayoutVars>
      </dgm:prSet>
      <dgm:spPr/>
    </dgm:pt>
    <dgm:pt modelId="{3506809E-0368-4EE8-9B4D-C0917FD6EBF5}" type="pres">
      <dgm:prSet presAssocID="{E5C86B74-5771-4D89-8E9A-E38774168298}" presName="sibTrans" presStyleCnt="0"/>
      <dgm:spPr/>
    </dgm:pt>
    <dgm:pt modelId="{73DCB2F0-3BD8-443D-B466-D35566907E53}" type="pres">
      <dgm:prSet presAssocID="{2B84E62A-3EB5-41F7-AE53-B2471771B484}" presName="compNode" presStyleCnt="0"/>
      <dgm:spPr/>
    </dgm:pt>
    <dgm:pt modelId="{850045F2-006F-4BBA-85B8-AEA135F9C03E}" type="pres">
      <dgm:prSet presAssocID="{2B84E62A-3EB5-41F7-AE53-B2471771B484}" presName="bgRect" presStyleLbl="bgShp" presStyleIdx="1" presStyleCnt="4"/>
      <dgm:spPr/>
    </dgm:pt>
    <dgm:pt modelId="{D893E324-E737-42CB-8A8D-13DADC814309}" type="pres">
      <dgm:prSet presAssocID="{2B84E62A-3EB5-41F7-AE53-B2471771B48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Case"/>
        </a:ext>
      </dgm:extLst>
    </dgm:pt>
    <dgm:pt modelId="{B6730978-824A-45A5-931C-7D154DB68F79}" type="pres">
      <dgm:prSet presAssocID="{2B84E62A-3EB5-41F7-AE53-B2471771B484}" presName="spaceRect" presStyleCnt="0"/>
      <dgm:spPr/>
    </dgm:pt>
    <dgm:pt modelId="{E89ED82F-FD47-4C90-8E9D-0A6F5445B5C8}" type="pres">
      <dgm:prSet presAssocID="{2B84E62A-3EB5-41F7-AE53-B2471771B484}" presName="parTx" presStyleLbl="revTx" presStyleIdx="1" presStyleCnt="4">
        <dgm:presLayoutVars>
          <dgm:chMax val="0"/>
          <dgm:chPref val="0"/>
        </dgm:presLayoutVars>
      </dgm:prSet>
      <dgm:spPr/>
    </dgm:pt>
    <dgm:pt modelId="{C679359C-8C9E-4E01-86DB-D524EA4A5320}" type="pres">
      <dgm:prSet presAssocID="{CDF9F8B5-40DE-4F67-93CE-9DB1109C8DF0}" presName="sibTrans" presStyleCnt="0"/>
      <dgm:spPr/>
    </dgm:pt>
    <dgm:pt modelId="{E1014841-2CE1-42E2-B1AC-0EE13BDDE4D8}" type="pres">
      <dgm:prSet presAssocID="{709FFC94-3918-407A-9F38-909C239C7C80}" presName="compNode" presStyleCnt="0"/>
      <dgm:spPr/>
    </dgm:pt>
    <dgm:pt modelId="{B643BD48-2076-47AC-96C2-CD7CA3FB4938}" type="pres">
      <dgm:prSet presAssocID="{709FFC94-3918-407A-9F38-909C239C7C80}" presName="bgRect" presStyleLbl="bgShp" presStyleIdx="2" presStyleCnt="4"/>
      <dgm:spPr/>
    </dgm:pt>
    <dgm:pt modelId="{304201D9-C373-4460-99D7-DBC955A66E88}" type="pres">
      <dgm:prSet presAssocID="{709FFC94-3918-407A-9F38-909C239C7C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sign"/>
        </a:ext>
      </dgm:extLst>
    </dgm:pt>
    <dgm:pt modelId="{42FB5A25-DA28-4672-BBCB-02D94595E057}" type="pres">
      <dgm:prSet presAssocID="{709FFC94-3918-407A-9F38-909C239C7C80}" presName="spaceRect" presStyleCnt="0"/>
      <dgm:spPr/>
    </dgm:pt>
    <dgm:pt modelId="{577FABF9-6602-4935-86C0-C2A8895C05BE}" type="pres">
      <dgm:prSet presAssocID="{709FFC94-3918-407A-9F38-909C239C7C80}" presName="parTx" presStyleLbl="revTx" presStyleIdx="2" presStyleCnt="4">
        <dgm:presLayoutVars>
          <dgm:chMax val="0"/>
          <dgm:chPref val="0"/>
        </dgm:presLayoutVars>
      </dgm:prSet>
      <dgm:spPr/>
    </dgm:pt>
    <dgm:pt modelId="{752E4D9D-5B63-4AFB-9775-85B594803842}" type="pres">
      <dgm:prSet presAssocID="{CCFCFA69-0770-40CC-B1C0-999E67D73F4D}" presName="sibTrans" presStyleCnt="0"/>
      <dgm:spPr/>
    </dgm:pt>
    <dgm:pt modelId="{022D996B-C2DA-4FF0-BE68-7CB714737018}" type="pres">
      <dgm:prSet presAssocID="{BDF1FBBC-936F-415D-BE0E-02E15DD1D244}" presName="compNode" presStyleCnt="0"/>
      <dgm:spPr/>
    </dgm:pt>
    <dgm:pt modelId="{78A8A04E-2A78-4568-919F-B2F955DD7344}" type="pres">
      <dgm:prSet presAssocID="{BDF1FBBC-936F-415D-BE0E-02E15DD1D244}" presName="bgRect" presStyleLbl="bgShp" presStyleIdx="3" presStyleCnt="4"/>
      <dgm:spPr/>
    </dgm:pt>
    <dgm:pt modelId="{B738110D-EAA4-41C8-80DC-8D9253215E0E}" type="pres">
      <dgm:prSet presAssocID="{BDF1FBBC-936F-415D-BE0E-02E15DD1D24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989FC2B1-3015-4701-AD8B-1AE9DDFA6FA7}" type="pres">
      <dgm:prSet presAssocID="{BDF1FBBC-936F-415D-BE0E-02E15DD1D244}" presName="spaceRect" presStyleCnt="0"/>
      <dgm:spPr/>
    </dgm:pt>
    <dgm:pt modelId="{A029EC65-44E9-4C6C-8ABE-C3F0F82080EE}" type="pres">
      <dgm:prSet presAssocID="{BDF1FBBC-936F-415D-BE0E-02E15DD1D244}" presName="parTx" presStyleLbl="revTx" presStyleIdx="3" presStyleCnt="4">
        <dgm:presLayoutVars>
          <dgm:chMax val="0"/>
          <dgm:chPref val="0"/>
        </dgm:presLayoutVars>
      </dgm:prSet>
      <dgm:spPr/>
    </dgm:pt>
  </dgm:ptLst>
  <dgm:cxnLst>
    <dgm:cxn modelId="{07E79908-0DDC-4C3D-BAA3-A64213232595}" srcId="{37C5C820-98F8-4F16-8D91-B4E927E8C588}" destId="{BDF1FBBC-936F-415D-BE0E-02E15DD1D244}" srcOrd="3" destOrd="0" parTransId="{3C5D30F3-2B12-49F9-A660-A202C51AA234}" sibTransId="{A2E95C8A-DBA0-4FE3-AA9C-1A22BE70170E}"/>
    <dgm:cxn modelId="{89B9BF18-78C3-4E41-A40C-7F81F9D6FA12}" type="presOf" srcId="{709FFC94-3918-407A-9F38-909C239C7C80}" destId="{577FABF9-6602-4935-86C0-C2A8895C05BE}" srcOrd="0" destOrd="0" presId="urn:microsoft.com/office/officeart/2018/2/layout/IconVerticalSolidList"/>
    <dgm:cxn modelId="{63EDD320-2437-489A-8E7E-153DC18FFE5F}" srcId="{37C5C820-98F8-4F16-8D91-B4E927E8C588}" destId="{709FFC94-3918-407A-9F38-909C239C7C80}" srcOrd="2" destOrd="0" parTransId="{43FCBD8A-47FC-4EB4-AE9C-3497CB706D00}" sibTransId="{CCFCFA69-0770-40CC-B1C0-999E67D73F4D}"/>
    <dgm:cxn modelId="{90962F5E-7889-429A-A7C3-EDC16283ED64}" type="presOf" srcId="{BDF1FBBC-936F-415D-BE0E-02E15DD1D244}" destId="{A029EC65-44E9-4C6C-8ABE-C3F0F82080EE}" srcOrd="0" destOrd="0" presId="urn:microsoft.com/office/officeart/2018/2/layout/IconVerticalSolidList"/>
    <dgm:cxn modelId="{8C250A44-E83C-42C1-B5F0-9BD32C3A9512}" srcId="{37C5C820-98F8-4F16-8D91-B4E927E8C588}" destId="{2B84E62A-3EB5-41F7-AE53-B2471771B484}" srcOrd="1" destOrd="0" parTransId="{3F70E0FF-130F-43D7-9A7B-8E27043AD5A3}" sibTransId="{CDF9F8B5-40DE-4F67-93CE-9DB1109C8DF0}"/>
    <dgm:cxn modelId="{DE6DBB47-5782-4EC9-9A1D-52AE17C31763}" type="presOf" srcId="{2B84E62A-3EB5-41F7-AE53-B2471771B484}" destId="{E89ED82F-FD47-4C90-8E9D-0A6F5445B5C8}" srcOrd="0" destOrd="0" presId="urn:microsoft.com/office/officeart/2018/2/layout/IconVerticalSolidList"/>
    <dgm:cxn modelId="{5E38A84E-F690-40A8-A5E7-4302A62A79E6}" type="presOf" srcId="{1FA74128-159E-4F99-A802-DB6CE8F570DC}" destId="{12872E55-A09F-4097-A6FF-BA8C7ABA2257}" srcOrd="0" destOrd="0" presId="urn:microsoft.com/office/officeart/2018/2/layout/IconVerticalSolidList"/>
    <dgm:cxn modelId="{70A45251-514F-41EE-BEB8-80CAF2B05AF0}" type="presOf" srcId="{37C5C820-98F8-4F16-8D91-B4E927E8C588}" destId="{6D52DDF4-0BF5-41A1-BFB9-4C20E0D80085}" srcOrd="0" destOrd="0" presId="urn:microsoft.com/office/officeart/2018/2/layout/IconVerticalSolidList"/>
    <dgm:cxn modelId="{019F1757-2569-41D2-86AE-9DAF77C552C8}" srcId="{37C5C820-98F8-4F16-8D91-B4E927E8C588}" destId="{1FA74128-159E-4F99-A802-DB6CE8F570DC}" srcOrd="0" destOrd="0" parTransId="{C3FE5FD5-8587-481C-BF8C-3C33171F805C}" sibTransId="{E5C86B74-5771-4D89-8E9A-E38774168298}"/>
    <dgm:cxn modelId="{00B4C0FC-953D-43CD-9DC3-A3454B38AA13}" type="presParOf" srcId="{6D52DDF4-0BF5-41A1-BFB9-4C20E0D80085}" destId="{C52BBDFE-D190-42D9-AFAC-442EA8247A02}" srcOrd="0" destOrd="0" presId="urn:microsoft.com/office/officeart/2018/2/layout/IconVerticalSolidList"/>
    <dgm:cxn modelId="{AA9D120E-6B22-4F3A-9DBA-2543169901FB}" type="presParOf" srcId="{C52BBDFE-D190-42D9-AFAC-442EA8247A02}" destId="{6C17DBEC-D635-4B88-97F5-F6D068C97BBF}" srcOrd="0" destOrd="0" presId="urn:microsoft.com/office/officeart/2018/2/layout/IconVerticalSolidList"/>
    <dgm:cxn modelId="{E964FED5-A444-493B-BC39-935D519173A6}" type="presParOf" srcId="{C52BBDFE-D190-42D9-AFAC-442EA8247A02}" destId="{FC4D469E-92B8-4724-B0E8-94E875F3ABE9}" srcOrd="1" destOrd="0" presId="urn:microsoft.com/office/officeart/2018/2/layout/IconVerticalSolidList"/>
    <dgm:cxn modelId="{E4D2A51D-3E65-4730-BD0D-359A7B1A5387}" type="presParOf" srcId="{C52BBDFE-D190-42D9-AFAC-442EA8247A02}" destId="{9EABA784-2DD4-41E9-B90F-18275EA94A8D}" srcOrd="2" destOrd="0" presId="urn:microsoft.com/office/officeart/2018/2/layout/IconVerticalSolidList"/>
    <dgm:cxn modelId="{FC0377D0-8295-4561-AF8C-4627FF9E31F2}" type="presParOf" srcId="{C52BBDFE-D190-42D9-AFAC-442EA8247A02}" destId="{12872E55-A09F-4097-A6FF-BA8C7ABA2257}" srcOrd="3" destOrd="0" presId="urn:microsoft.com/office/officeart/2018/2/layout/IconVerticalSolidList"/>
    <dgm:cxn modelId="{3E945A3A-0E22-4413-80B6-035CCD60DDDC}" type="presParOf" srcId="{6D52DDF4-0BF5-41A1-BFB9-4C20E0D80085}" destId="{3506809E-0368-4EE8-9B4D-C0917FD6EBF5}" srcOrd="1" destOrd="0" presId="urn:microsoft.com/office/officeart/2018/2/layout/IconVerticalSolidList"/>
    <dgm:cxn modelId="{D1C92CE7-9511-43EB-916C-515DED94F113}" type="presParOf" srcId="{6D52DDF4-0BF5-41A1-BFB9-4C20E0D80085}" destId="{73DCB2F0-3BD8-443D-B466-D35566907E53}" srcOrd="2" destOrd="0" presId="urn:microsoft.com/office/officeart/2018/2/layout/IconVerticalSolidList"/>
    <dgm:cxn modelId="{26209629-DD02-4DBB-AE98-E76B5F91A53F}" type="presParOf" srcId="{73DCB2F0-3BD8-443D-B466-D35566907E53}" destId="{850045F2-006F-4BBA-85B8-AEA135F9C03E}" srcOrd="0" destOrd="0" presId="urn:microsoft.com/office/officeart/2018/2/layout/IconVerticalSolidList"/>
    <dgm:cxn modelId="{9F3D6A4F-F117-444F-9494-E89D0A5D5166}" type="presParOf" srcId="{73DCB2F0-3BD8-443D-B466-D35566907E53}" destId="{D893E324-E737-42CB-8A8D-13DADC814309}" srcOrd="1" destOrd="0" presId="urn:microsoft.com/office/officeart/2018/2/layout/IconVerticalSolidList"/>
    <dgm:cxn modelId="{AF2139D9-0451-492F-B6E3-817DFF271FC6}" type="presParOf" srcId="{73DCB2F0-3BD8-443D-B466-D35566907E53}" destId="{B6730978-824A-45A5-931C-7D154DB68F79}" srcOrd="2" destOrd="0" presId="urn:microsoft.com/office/officeart/2018/2/layout/IconVerticalSolidList"/>
    <dgm:cxn modelId="{AFB1C332-0D17-4159-96AE-2AB7CDABDEF9}" type="presParOf" srcId="{73DCB2F0-3BD8-443D-B466-D35566907E53}" destId="{E89ED82F-FD47-4C90-8E9D-0A6F5445B5C8}" srcOrd="3" destOrd="0" presId="urn:microsoft.com/office/officeart/2018/2/layout/IconVerticalSolidList"/>
    <dgm:cxn modelId="{A768BE33-F10A-4478-8562-5CA89D38B8EB}" type="presParOf" srcId="{6D52DDF4-0BF5-41A1-BFB9-4C20E0D80085}" destId="{C679359C-8C9E-4E01-86DB-D524EA4A5320}" srcOrd="3" destOrd="0" presId="urn:microsoft.com/office/officeart/2018/2/layout/IconVerticalSolidList"/>
    <dgm:cxn modelId="{05134099-230A-4AD4-B020-18996D1D5AA7}" type="presParOf" srcId="{6D52DDF4-0BF5-41A1-BFB9-4C20E0D80085}" destId="{E1014841-2CE1-42E2-B1AC-0EE13BDDE4D8}" srcOrd="4" destOrd="0" presId="urn:microsoft.com/office/officeart/2018/2/layout/IconVerticalSolidList"/>
    <dgm:cxn modelId="{E209D925-DCFE-4A07-B68B-7A76088456F8}" type="presParOf" srcId="{E1014841-2CE1-42E2-B1AC-0EE13BDDE4D8}" destId="{B643BD48-2076-47AC-96C2-CD7CA3FB4938}" srcOrd="0" destOrd="0" presId="urn:microsoft.com/office/officeart/2018/2/layout/IconVerticalSolidList"/>
    <dgm:cxn modelId="{F1AC8CC4-3AD9-4A12-ACA9-D5DD384630F9}" type="presParOf" srcId="{E1014841-2CE1-42E2-B1AC-0EE13BDDE4D8}" destId="{304201D9-C373-4460-99D7-DBC955A66E88}" srcOrd="1" destOrd="0" presId="urn:microsoft.com/office/officeart/2018/2/layout/IconVerticalSolidList"/>
    <dgm:cxn modelId="{69629112-7E7B-4551-907F-17162CF04216}" type="presParOf" srcId="{E1014841-2CE1-42E2-B1AC-0EE13BDDE4D8}" destId="{42FB5A25-DA28-4672-BBCB-02D94595E057}" srcOrd="2" destOrd="0" presId="urn:microsoft.com/office/officeart/2018/2/layout/IconVerticalSolidList"/>
    <dgm:cxn modelId="{2D896BB5-3254-4CCB-B10B-2E00FC1878B6}" type="presParOf" srcId="{E1014841-2CE1-42E2-B1AC-0EE13BDDE4D8}" destId="{577FABF9-6602-4935-86C0-C2A8895C05BE}" srcOrd="3" destOrd="0" presId="urn:microsoft.com/office/officeart/2018/2/layout/IconVerticalSolidList"/>
    <dgm:cxn modelId="{FE51A593-BF28-4E99-9D40-86D20F900F9F}" type="presParOf" srcId="{6D52DDF4-0BF5-41A1-BFB9-4C20E0D80085}" destId="{752E4D9D-5B63-4AFB-9775-85B594803842}" srcOrd="5" destOrd="0" presId="urn:microsoft.com/office/officeart/2018/2/layout/IconVerticalSolidList"/>
    <dgm:cxn modelId="{A0F7F732-AEF0-497B-88CC-ABDF888074B3}" type="presParOf" srcId="{6D52DDF4-0BF5-41A1-BFB9-4C20E0D80085}" destId="{022D996B-C2DA-4FF0-BE68-7CB714737018}" srcOrd="6" destOrd="0" presId="urn:microsoft.com/office/officeart/2018/2/layout/IconVerticalSolidList"/>
    <dgm:cxn modelId="{0145B4BB-2C6E-4E17-BDA6-A01AD2C44E6B}" type="presParOf" srcId="{022D996B-C2DA-4FF0-BE68-7CB714737018}" destId="{78A8A04E-2A78-4568-919F-B2F955DD7344}" srcOrd="0" destOrd="0" presId="urn:microsoft.com/office/officeart/2018/2/layout/IconVerticalSolidList"/>
    <dgm:cxn modelId="{6000CA0C-8DE4-47A7-80DE-E310AD83117E}" type="presParOf" srcId="{022D996B-C2DA-4FF0-BE68-7CB714737018}" destId="{B738110D-EAA4-41C8-80DC-8D9253215E0E}" srcOrd="1" destOrd="0" presId="urn:microsoft.com/office/officeart/2018/2/layout/IconVerticalSolidList"/>
    <dgm:cxn modelId="{4688AE5E-9A68-46B6-A8C8-F3C75077F178}" type="presParOf" srcId="{022D996B-C2DA-4FF0-BE68-7CB714737018}" destId="{989FC2B1-3015-4701-AD8B-1AE9DDFA6FA7}" srcOrd="2" destOrd="0" presId="urn:microsoft.com/office/officeart/2018/2/layout/IconVerticalSolidList"/>
    <dgm:cxn modelId="{80483F29-E65A-4BC4-8749-584717E7FE35}" type="presParOf" srcId="{022D996B-C2DA-4FF0-BE68-7CB714737018}" destId="{A029EC65-44E9-4C6C-8ABE-C3F0F82080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BC90E4-9DF4-48D0-AE18-272CD45C759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466CC0-8B12-48ED-AB08-2C64C124E567}">
      <dgm:prSet custT="1"/>
      <dgm:spPr/>
      <dgm:t>
        <a:bodyPr/>
        <a:lstStyle/>
        <a:p>
          <a:pPr algn="just">
            <a:lnSpc>
              <a:spcPct val="150000"/>
            </a:lnSpc>
          </a:pPr>
          <a:r>
            <a:rPr lang="en-US" sz="1400" dirty="0"/>
            <a:t>Chandigarh Trading LLT is an independently owned private business located in Jersey City, United States. They are well distinguished in this business and have setup their field of work in New Jersey from the past 15 years. </a:t>
          </a:r>
        </a:p>
      </dgm:t>
    </dgm:pt>
    <dgm:pt modelId="{68DC11DD-AA40-4733-95B0-9F892D38ECE3}" type="parTrans" cxnId="{B1CF719B-AD7C-40B1-A5E5-0BA5A9BA3D5F}">
      <dgm:prSet/>
      <dgm:spPr/>
      <dgm:t>
        <a:bodyPr/>
        <a:lstStyle/>
        <a:p>
          <a:endParaRPr lang="en-US"/>
        </a:p>
      </dgm:t>
    </dgm:pt>
    <dgm:pt modelId="{DE9E43A8-A064-4506-8AD7-42253F60A8B8}" type="sibTrans" cxnId="{B1CF719B-AD7C-40B1-A5E5-0BA5A9BA3D5F}">
      <dgm:prSet/>
      <dgm:spPr/>
      <dgm:t>
        <a:bodyPr/>
        <a:lstStyle/>
        <a:p>
          <a:endParaRPr lang="en-US"/>
        </a:p>
      </dgm:t>
    </dgm:pt>
    <dgm:pt modelId="{95411133-2227-4831-A135-2012193B5EB4}">
      <dgm:prSet custT="1"/>
      <dgm:spPr/>
      <dgm:t>
        <a:bodyPr/>
        <a:lstStyle/>
        <a:p>
          <a:pPr algn="just">
            <a:lnSpc>
              <a:spcPct val="150000"/>
            </a:lnSpc>
          </a:pPr>
          <a:r>
            <a:rPr lang="en-US" sz="1400" dirty="0"/>
            <a:t>The business is owned by Mr. Ashwini Bansal who manages Six employees. Managers in the organization report directly to him for store operations. The main business of the company can be divided into two parts: Sales and Service. The business comprises of  selling mobile phones, sim cards, mobile covers, mobile chargers, earphones and other mobile accessories.</a:t>
          </a:r>
        </a:p>
      </dgm:t>
    </dgm:pt>
    <dgm:pt modelId="{40D82E8E-F508-4198-A7E6-C35E0DAC8D36}" type="parTrans" cxnId="{291F44D4-727C-4695-A6C8-E9BE5BA86BDD}">
      <dgm:prSet/>
      <dgm:spPr/>
      <dgm:t>
        <a:bodyPr/>
        <a:lstStyle/>
        <a:p>
          <a:endParaRPr lang="en-US"/>
        </a:p>
      </dgm:t>
    </dgm:pt>
    <dgm:pt modelId="{6780DA92-57A8-4776-BFC9-5B35444894A8}" type="sibTrans" cxnId="{291F44D4-727C-4695-A6C8-E9BE5BA86BDD}">
      <dgm:prSet/>
      <dgm:spPr/>
      <dgm:t>
        <a:bodyPr/>
        <a:lstStyle/>
        <a:p>
          <a:endParaRPr lang="en-US"/>
        </a:p>
      </dgm:t>
    </dgm:pt>
    <dgm:pt modelId="{5E296F3D-6537-47EE-9742-3DE5F2E80E28}" type="pres">
      <dgm:prSet presAssocID="{4BBC90E4-9DF4-48D0-AE18-272CD45C759F}" presName="root" presStyleCnt="0">
        <dgm:presLayoutVars>
          <dgm:dir/>
          <dgm:resizeHandles val="exact"/>
        </dgm:presLayoutVars>
      </dgm:prSet>
      <dgm:spPr/>
    </dgm:pt>
    <dgm:pt modelId="{BFFFBE6B-86A1-4F38-8FFE-242381C28956}" type="pres">
      <dgm:prSet presAssocID="{61466CC0-8B12-48ED-AB08-2C64C124E567}" presName="compNode" presStyleCnt="0"/>
      <dgm:spPr/>
    </dgm:pt>
    <dgm:pt modelId="{0663E720-6D05-41FE-9BAD-5288DF04FE06}" type="pres">
      <dgm:prSet presAssocID="{61466CC0-8B12-48ED-AB08-2C64C124E5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43E53F45-74D4-467F-8882-DCF6271A51F3}" type="pres">
      <dgm:prSet presAssocID="{61466CC0-8B12-48ED-AB08-2C64C124E567}" presName="spaceRect" presStyleCnt="0"/>
      <dgm:spPr/>
    </dgm:pt>
    <dgm:pt modelId="{53EFBA08-ED9B-4870-BE36-BD95342B1582}" type="pres">
      <dgm:prSet presAssocID="{61466CC0-8B12-48ED-AB08-2C64C124E567}" presName="textRect" presStyleLbl="revTx" presStyleIdx="0" presStyleCnt="2">
        <dgm:presLayoutVars>
          <dgm:chMax val="1"/>
          <dgm:chPref val="1"/>
        </dgm:presLayoutVars>
      </dgm:prSet>
      <dgm:spPr/>
    </dgm:pt>
    <dgm:pt modelId="{37C30CC3-0C23-4441-A1A1-82616FD7B46C}" type="pres">
      <dgm:prSet presAssocID="{DE9E43A8-A064-4506-8AD7-42253F60A8B8}" presName="sibTrans" presStyleCnt="0"/>
      <dgm:spPr/>
    </dgm:pt>
    <dgm:pt modelId="{D9707DA9-5D08-4466-B0E6-A1D81B261B3B}" type="pres">
      <dgm:prSet presAssocID="{95411133-2227-4831-A135-2012193B5EB4}" presName="compNode" presStyleCnt="0"/>
      <dgm:spPr/>
    </dgm:pt>
    <dgm:pt modelId="{E2FB64B5-EDE9-424D-B04F-18771C70AC72}" type="pres">
      <dgm:prSet presAssocID="{95411133-2227-4831-A135-2012193B5E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CFC953D6-2452-44F2-9E80-727E3F5052C9}" type="pres">
      <dgm:prSet presAssocID="{95411133-2227-4831-A135-2012193B5EB4}" presName="spaceRect" presStyleCnt="0"/>
      <dgm:spPr/>
    </dgm:pt>
    <dgm:pt modelId="{F23E2233-0ECE-4BEE-AE7B-033B22FA664C}" type="pres">
      <dgm:prSet presAssocID="{95411133-2227-4831-A135-2012193B5EB4}" presName="textRect" presStyleLbl="revTx" presStyleIdx="1" presStyleCnt="2">
        <dgm:presLayoutVars>
          <dgm:chMax val="1"/>
          <dgm:chPref val="1"/>
        </dgm:presLayoutVars>
      </dgm:prSet>
      <dgm:spPr/>
    </dgm:pt>
  </dgm:ptLst>
  <dgm:cxnLst>
    <dgm:cxn modelId="{1C1C8D40-0345-4721-B51F-71F4B7D783B2}" type="presOf" srcId="{95411133-2227-4831-A135-2012193B5EB4}" destId="{F23E2233-0ECE-4BEE-AE7B-033B22FA664C}" srcOrd="0" destOrd="0" presId="urn:microsoft.com/office/officeart/2018/2/layout/IconLabelList"/>
    <dgm:cxn modelId="{BBAD097C-21C0-4B82-8F91-696414CD4A26}" type="presOf" srcId="{61466CC0-8B12-48ED-AB08-2C64C124E567}" destId="{53EFBA08-ED9B-4870-BE36-BD95342B1582}" srcOrd="0" destOrd="0" presId="urn:microsoft.com/office/officeart/2018/2/layout/IconLabelList"/>
    <dgm:cxn modelId="{70FBEA8A-D16C-4BAE-9898-57D88490DB5D}" type="presOf" srcId="{4BBC90E4-9DF4-48D0-AE18-272CD45C759F}" destId="{5E296F3D-6537-47EE-9742-3DE5F2E80E28}" srcOrd="0" destOrd="0" presId="urn:microsoft.com/office/officeart/2018/2/layout/IconLabelList"/>
    <dgm:cxn modelId="{B1CF719B-AD7C-40B1-A5E5-0BA5A9BA3D5F}" srcId="{4BBC90E4-9DF4-48D0-AE18-272CD45C759F}" destId="{61466CC0-8B12-48ED-AB08-2C64C124E567}" srcOrd="0" destOrd="0" parTransId="{68DC11DD-AA40-4733-95B0-9F892D38ECE3}" sibTransId="{DE9E43A8-A064-4506-8AD7-42253F60A8B8}"/>
    <dgm:cxn modelId="{291F44D4-727C-4695-A6C8-E9BE5BA86BDD}" srcId="{4BBC90E4-9DF4-48D0-AE18-272CD45C759F}" destId="{95411133-2227-4831-A135-2012193B5EB4}" srcOrd="1" destOrd="0" parTransId="{40D82E8E-F508-4198-A7E6-C35E0DAC8D36}" sibTransId="{6780DA92-57A8-4776-BFC9-5B35444894A8}"/>
    <dgm:cxn modelId="{F4136476-00B3-4176-B8F5-C4B5BD9C47EB}" type="presParOf" srcId="{5E296F3D-6537-47EE-9742-3DE5F2E80E28}" destId="{BFFFBE6B-86A1-4F38-8FFE-242381C28956}" srcOrd="0" destOrd="0" presId="urn:microsoft.com/office/officeart/2018/2/layout/IconLabelList"/>
    <dgm:cxn modelId="{DA864CAD-7B4C-4ADF-96CA-097BED402018}" type="presParOf" srcId="{BFFFBE6B-86A1-4F38-8FFE-242381C28956}" destId="{0663E720-6D05-41FE-9BAD-5288DF04FE06}" srcOrd="0" destOrd="0" presId="urn:microsoft.com/office/officeart/2018/2/layout/IconLabelList"/>
    <dgm:cxn modelId="{0605E78B-6504-4C78-B447-681D390F5643}" type="presParOf" srcId="{BFFFBE6B-86A1-4F38-8FFE-242381C28956}" destId="{43E53F45-74D4-467F-8882-DCF6271A51F3}" srcOrd="1" destOrd="0" presId="urn:microsoft.com/office/officeart/2018/2/layout/IconLabelList"/>
    <dgm:cxn modelId="{3BAEFDE0-1C43-475E-A9A8-A138A63CAA45}" type="presParOf" srcId="{BFFFBE6B-86A1-4F38-8FFE-242381C28956}" destId="{53EFBA08-ED9B-4870-BE36-BD95342B1582}" srcOrd="2" destOrd="0" presId="urn:microsoft.com/office/officeart/2018/2/layout/IconLabelList"/>
    <dgm:cxn modelId="{EE74B754-3B27-41A8-80A2-15F68B0B565E}" type="presParOf" srcId="{5E296F3D-6537-47EE-9742-3DE5F2E80E28}" destId="{37C30CC3-0C23-4441-A1A1-82616FD7B46C}" srcOrd="1" destOrd="0" presId="urn:microsoft.com/office/officeart/2018/2/layout/IconLabelList"/>
    <dgm:cxn modelId="{FFD0142D-719F-4271-B837-EC9C9A9A09BB}" type="presParOf" srcId="{5E296F3D-6537-47EE-9742-3DE5F2E80E28}" destId="{D9707DA9-5D08-4466-B0E6-A1D81B261B3B}" srcOrd="2" destOrd="0" presId="urn:microsoft.com/office/officeart/2018/2/layout/IconLabelList"/>
    <dgm:cxn modelId="{8FC201FA-3AAD-4D2E-93B7-27F23598B57C}" type="presParOf" srcId="{D9707DA9-5D08-4466-B0E6-A1D81B261B3B}" destId="{E2FB64B5-EDE9-424D-B04F-18771C70AC72}" srcOrd="0" destOrd="0" presId="urn:microsoft.com/office/officeart/2018/2/layout/IconLabelList"/>
    <dgm:cxn modelId="{C0F65023-70E5-4461-B878-8C5037C2F52D}" type="presParOf" srcId="{D9707DA9-5D08-4466-B0E6-A1D81B261B3B}" destId="{CFC953D6-2452-44F2-9E80-727E3F5052C9}" srcOrd="1" destOrd="0" presId="urn:microsoft.com/office/officeart/2018/2/layout/IconLabelList"/>
    <dgm:cxn modelId="{224C2214-C415-47F1-B76C-96A7D2795928}" type="presParOf" srcId="{D9707DA9-5D08-4466-B0E6-A1D81B261B3B}" destId="{F23E2233-0ECE-4BEE-AE7B-033B22FA664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DF7F33-CB30-48DE-9EEF-2ED764C54559}"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3A731C8-3B2A-4738-9A7E-1B9267F6A455}">
      <dgm:prSet/>
      <dgm:spPr/>
      <dgm:t>
        <a:bodyPr/>
        <a:lstStyle/>
        <a:p>
          <a:pPr>
            <a:lnSpc>
              <a:spcPct val="150000"/>
            </a:lnSpc>
          </a:pPr>
          <a:r>
            <a:rPr lang="en-US" dirty="0"/>
            <a:t>The existing system is traditional hardly uses any technology, the new system will allow the business to grow.</a:t>
          </a:r>
        </a:p>
      </dgm:t>
    </dgm:pt>
    <dgm:pt modelId="{9C13CBB8-247F-4AD6-BDF5-FF2FF3B9E6B7}" type="parTrans" cxnId="{8314E3C3-8EB8-4D1D-9E89-63D85B4DE7FE}">
      <dgm:prSet/>
      <dgm:spPr/>
      <dgm:t>
        <a:bodyPr/>
        <a:lstStyle/>
        <a:p>
          <a:endParaRPr lang="en-US"/>
        </a:p>
      </dgm:t>
    </dgm:pt>
    <dgm:pt modelId="{5290FC69-0A9A-4898-9824-F8B7424C2C6D}" type="sibTrans" cxnId="{8314E3C3-8EB8-4D1D-9E89-63D85B4DE7FE}">
      <dgm:prSet/>
      <dgm:spPr/>
      <dgm:t>
        <a:bodyPr/>
        <a:lstStyle/>
        <a:p>
          <a:endParaRPr lang="en-US"/>
        </a:p>
      </dgm:t>
    </dgm:pt>
    <dgm:pt modelId="{CCCF40B4-E5B3-4DE5-A991-80EA6ED47EF0}">
      <dgm:prSet/>
      <dgm:spPr/>
      <dgm:t>
        <a:bodyPr/>
        <a:lstStyle/>
        <a:p>
          <a:pPr>
            <a:lnSpc>
              <a:spcPct val="150000"/>
            </a:lnSpc>
          </a:pPr>
          <a:r>
            <a:rPr lang="en-US" dirty="0"/>
            <a:t>Few drawbacks were discovered in the existing system, which are handled by the new system.</a:t>
          </a:r>
        </a:p>
      </dgm:t>
    </dgm:pt>
    <dgm:pt modelId="{4B1CD9AD-D2F1-4380-B2D5-57F2033CC9D4}" type="parTrans" cxnId="{A0271BA9-A16F-4FFB-80A3-9D48933259B7}">
      <dgm:prSet/>
      <dgm:spPr/>
      <dgm:t>
        <a:bodyPr/>
        <a:lstStyle/>
        <a:p>
          <a:endParaRPr lang="en-US"/>
        </a:p>
      </dgm:t>
    </dgm:pt>
    <dgm:pt modelId="{DDBC1121-6DD5-464B-A992-A130D474EB07}" type="sibTrans" cxnId="{A0271BA9-A16F-4FFB-80A3-9D48933259B7}">
      <dgm:prSet/>
      <dgm:spPr/>
      <dgm:t>
        <a:bodyPr/>
        <a:lstStyle/>
        <a:p>
          <a:endParaRPr lang="en-US"/>
        </a:p>
      </dgm:t>
    </dgm:pt>
    <dgm:pt modelId="{5ED4DEF9-4096-4E51-B054-85F8B11754B6}" type="pres">
      <dgm:prSet presAssocID="{F6DF7F33-CB30-48DE-9EEF-2ED764C54559}" presName="hierChild1" presStyleCnt="0">
        <dgm:presLayoutVars>
          <dgm:chPref val="1"/>
          <dgm:dir/>
          <dgm:animOne val="branch"/>
          <dgm:animLvl val="lvl"/>
          <dgm:resizeHandles/>
        </dgm:presLayoutVars>
      </dgm:prSet>
      <dgm:spPr/>
    </dgm:pt>
    <dgm:pt modelId="{7CE0A05A-DB59-4E18-9989-A4B98CA15CAB}" type="pres">
      <dgm:prSet presAssocID="{63A731C8-3B2A-4738-9A7E-1B9267F6A455}" presName="hierRoot1" presStyleCnt="0"/>
      <dgm:spPr/>
    </dgm:pt>
    <dgm:pt modelId="{6EA28D2C-7EEB-4492-BE24-1619B1760C65}" type="pres">
      <dgm:prSet presAssocID="{63A731C8-3B2A-4738-9A7E-1B9267F6A455}" presName="composite" presStyleCnt="0"/>
      <dgm:spPr/>
    </dgm:pt>
    <dgm:pt modelId="{095982C6-E233-4C47-8803-4636B79BFC6B}" type="pres">
      <dgm:prSet presAssocID="{63A731C8-3B2A-4738-9A7E-1B9267F6A455}" presName="background" presStyleLbl="node0" presStyleIdx="0" presStyleCnt="2"/>
      <dgm:spPr/>
    </dgm:pt>
    <dgm:pt modelId="{26994B01-4F09-461D-A095-9FF1100E9028}" type="pres">
      <dgm:prSet presAssocID="{63A731C8-3B2A-4738-9A7E-1B9267F6A455}" presName="text" presStyleLbl="fgAcc0" presStyleIdx="0" presStyleCnt="2">
        <dgm:presLayoutVars>
          <dgm:chPref val="3"/>
        </dgm:presLayoutVars>
      </dgm:prSet>
      <dgm:spPr/>
    </dgm:pt>
    <dgm:pt modelId="{7C3189D3-DFE0-4FCE-B5C1-144E9EC2AB96}" type="pres">
      <dgm:prSet presAssocID="{63A731C8-3B2A-4738-9A7E-1B9267F6A455}" presName="hierChild2" presStyleCnt="0"/>
      <dgm:spPr/>
    </dgm:pt>
    <dgm:pt modelId="{E14E7E61-05FC-470F-815B-EA30EF7533D6}" type="pres">
      <dgm:prSet presAssocID="{CCCF40B4-E5B3-4DE5-A991-80EA6ED47EF0}" presName="hierRoot1" presStyleCnt="0"/>
      <dgm:spPr/>
    </dgm:pt>
    <dgm:pt modelId="{5743D0A7-2B8C-4CCE-B9C6-2F263A49897D}" type="pres">
      <dgm:prSet presAssocID="{CCCF40B4-E5B3-4DE5-A991-80EA6ED47EF0}" presName="composite" presStyleCnt="0"/>
      <dgm:spPr/>
    </dgm:pt>
    <dgm:pt modelId="{A61B8D5E-9EF0-41AE-A1F4-D037B9AD5626}" type="pres">
      <dgm:prSet presAssocID="{CCCF40B4-E5B3-4DE5-A991-80EA6ED47EF0}" presName="background" presStyleLbl="node0" presStyleIdx="1" presStyleCnt="2"/>
      <dgm:spPr/>
    </dgm:pt>
    <dgm:pt modelId="{3B837614-0C61-4527-BE17-4E7C4B1173F0}" type="pres">
      <dgm:prSet presAssocID="{CCCF40B4-E5B3-4DE5-A991-80EA6ED47EF0}" presName="text" presStyleLbl="fgAcc0" presStyleIdx="1" presStyleCnt="2">
        <dgm:presLayoutVars>
          <dgm:chPref val="3"/>
        </dgm:presLayoutVars>
      </dgm:prSet>
      <dgm:spPr/>
    </dgm:pt>
    <dgm:pt modelId="{FB27B51D-54FC-44BB-BB9B-9FE2FEEC6EE6}" type="pres">
      <dgm:prSet presAssocID="{CCCF40B4-E5B3-4DE5-A991-80EA6ED47EF0}" presName="hierChild2" presStyleCnt="0"/>
      <dgm:spPr/>
    </dgm:pt>
  </dgm:ptLst>
  <dgm:cxnLst>
    <dgm:cxn modelId="{2B0ED308-F828-407E-812B-6CA2AC708551}" type="presOf" srcId="{CCCF40B4-E5B3-4DE5-A991-80EA6ED47EF0}" destId="{3B837614-0C61-4527-BE17-4E7C4B1173F0}" srcOrd="0" destOrd="0" presId="urn:microsoft.com/office/officeart/2005/8/layout/hierarchy1"/>
    <dgm:cxn modelId="{06221034-0113-433C-9303-B4954527A921}" type="presOf" srcId="{63A731C8-3B2A-4738-9A7E-1B9267F6A455}" destId="{26994B01-4F09-461D-A095-9FF1100E9028}" srcOrd="0" destOrd="0" presId="urn:microsoft.com/office/officeart/2005/8/layout/hierarchy1"/>
    <dgm:cxn modelId="{CCC36680-CDF5-4075-A086-1E230D574B6B}" type="presOf" srcId="{F6DF7F33-CB30-48DE-9EEF-2ED764C54559}" destId="{5ED4DEF9-4096-4E51-B054-85F8B11754B6}" srcOrd="0" destOrd="0" presId="urn:microsoft.com/office/officeart/2005/8/layout/hierarchy1"/>
    <dgm:cxn modelId="{A0271BA9-A16F-4FFB-80A3-9D48933259B7}" srcId="{F6DF7F33-CB30-48DE-9EEF-2ED764C54559}" destId="{CCCF40B4-E5B3-4DE5-A991-80EA6ED47EF0}" srcOrd="1" destOrd="0" parTransId="{4B1CD9AD-D2F1-4380-B2D5-57F2033CC9D4}" sibTransId="{DDBC1121-6DD5-464B-A992-A130D474EB07}"/>
    <dgm:cxn modelId="{8314E3C3-8EB8-4D1D-9E89-63D85B4DE7FE}" srcId="{F6DF7F33-CB30-48DE-9EEF-2ED764C54559}" destId="{63A731C8-3B2A-4738-9A7E-1B9267F6A455}" srcOrd="0" destOrd="0" parTransId="{9C13CBB8-247F-4AD6-BDF5-FF2FF3B9E6B7}" sibTransId="{5290FC69-0A9A-4898-9824-F8B7424C2C6D}"/>
    <dgm:cxn modelId="{2F26023C-7C89-4AFB-B96F-552750B56F3C}" type="presParOf" srcId="{5ED4DEF9-4096-4E51-B054-85F8B11754B6}" destId="{7CE0A05A-DB59-4E18-9989-A4B98CA15CAB}" srcOrd="0" destOrd="0" presId="urn:microsoft.com/office/officeart/2005/8/layout/hierarchy1"/>
    <dgm:cxn modelId="{1097EF3A-CA90-49BA-B3B7-08C6641B0BB9}" type="presParOf" srcId="{7CE0A05A-DB59-4E18-9989-A4B98CA15CAB}" destId="{6EA28D2C-7EEB-4492-BE24-1619B1760C65}" srcOrd="0" destOrd="0" presId="urn:microsoft.com/office/officeart/2005/8/layout/hierarchy1"/>
    <dgm:cxn modelId="{739F1743-91E2-471A-9F10-A9763B3D7B36}" type="presParOf" srcId="{6EA28D2C-7EEB-4492-BE24-1619B1760C65}" destId="{095982C6-E233-4C47-8803-4636B79BFC6B}" srcOrd="0" destOrd="0" presId="urn:microsoft.com/office/officeart/2005/8/layout/hierarchy1"/>
    <dgm:cxn modelId="{A64C1351-77EA-4C19-B9E7-C9548CA2A294}" type="presParOf" srcId="{6EA28D2C-7EEB-4492-BE24-1619B1760C65}" destId="{26994B01-4F09-461D-A095-9FF1100E9028}" srcOrd="1" destOrd="0" presId="urn:microsoft.com/office/officeart/2005/8/layout/hierarchy1"/>
    <dgm:cxn modelId="{326E899D-6CED-4E54-93C5-E341672CA27D}" type="presParOf" srcId="{7CE0A05A-DB59-4E18-9989-A4B98CA15CAB}" destId="{7C3189D3-DFE0-4FCE-B5C1-144E9EC2AB96}" srcOrd="1" destOrd="0" presId="urn:microsoft.com/office/officeart/2005/8/layout/hierarchy1"/>
    <dgm:cxn modelId="{02308FF4-F4E6-4BC9-8C30-20F4D2DAD93B}" type="presParOf" srcId="{5ED4DEF9-4096-4E51-B054-85F8B11754B6}" destId="{E14E7E61-05FC-470F-815B-EA30EF7533D6}" srcOrd="1" destOrd="0" presId="urn:microsoft.com/office/officeart/2005/8/layout/hierarchy1"/>
    <dgm:cxn modelId="{AB7DA1B5-33EF-49D8-910E-67A09693B7C2}" type="presParOf" srcId="{E14E7E61-05FC-470F-815B-EA30EF7533D6}" destId="{5743D0A7-2B8C-4CCE-B9C6-2F263A49897D}" srcOrd="0" destOrd="0" presId="urn:microsoft.com/office/officeart/2005/8/layout/hierarchy1"/>
    <dgm:cxn modelId="{240778E6-7D26-47F5-B50B-B83097FC962A}" type="presParOf" srcId="{5743D0A7-2B8C-4CCE-B9C6-2F263A49897D}" destId="{A61B8D5E-9EF0-41AE-A1F4-D037B9AD5626}" srcOrd="0" destOrd="0" presId="urn:microsoft.com/office/officeart/2005/8/layout/hierarchy1"/>
    <dgm:cxn modelId="{0215925C-C900-4E6A-A453-A44A87B53297}" type="presParOf" srcId="{5743D0A7-2B8C-4CCE-B9C6-2F263A49897D}" destId="{3B837614-0C61-4527-BE17-4E7C4B1173F0}" srcOrd="1" destOrd="0" presId="urn:microsoft.com/office/officeart/2005/8/layout/hierarchy1"/>
    <dgm:cxn modelId="{4DC1D193-63B5-4B41-9175-3F3DCB2F7FCA}" type="presParOf" srcId="{E14E7E61-05FC-470F-815B-EA30EF7533D6}" destId="{FB27B51D-54FC-44BB-BB9B-9FE2FEEC6EE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DB8F0D-B22E-4B31-8F75-C221D801095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FB481F-5211-4D26-A4B9-E666EDDE59CD}">
      <dgm:prSet/>
      <dgm:spPr/>
      <dgm:t>
        <a:bodyPr/>
        <a:lstStyle/>
        <a:p>
          <a:pPr>
            <a:defRPr cap="all"/>
          </a:pPr>
          <a:r>
            <a:rPr lang="en-US"/>
            <a:t>Mr. Ashwini Bansal- Project Sponsor</a:t>
          </a:r>
        </a:p>
      </dgm:t>
    </dgm:pt>
    <dgm:pt modelId="{07E45B3F-ACFC-4AFE-9731-A0F960AD07D1}" type="parTrans" cxnId="{15C10E4B-9BBA-47A3-B737-EFEFAD516D61}">
      <dgm:prSet/>
      <dgm:spPr/>
      <dgm:t>
        <a:bodyPr/>
        <a:lstStyle/>
        <a:p>
          <a:endParaRPr lang="en-US"/>
        </a:p>
      </dgm:t>
    </dgm:pt>
    <dgm:pt modelId="{73D1A932-35FB-4A8A-A9AC-68A0D9AF1023}" type="sibTrans" cxnId="{15C10E4B-9BBA-47A3-B737-EFEFAD516D61}">
      <dgm:prSet/>
      <dgm:spPr/>
      <dgm:t>
        <a:bodyPr/>
        <a:lstStyle/>
        <a:p>
          <a:endParaRPr lang="en-US"/>
        </a:p>
      </dgm:t>
    </dgm:pt>
    <dgm:pt modelId="{87DB8958-98C8-4E96-B601-85B7C5302B2D}">
      <dgm:prSet/>
      <dgm:spPr/>
      <dgm:t>
        <a:bodyPr/>
        <a:lstStyle/>
        <a:p>
          <a:pPr>
            <a:defRPr cap="all"/>
          </a:pPr>
          <a:r>
            <a:rPr lang="en-US"/>
            <a:t>Business Need</a:t>
          </a:r>
        </a:p>
      </dgm:t>
    </dgm:pt>
    <dgm:pt modelId="{7669BE29-FDA9-4C41-80C1-2FF8152F8185}" type="parTrans" cxnId="{E7BF6667-F898-4687-9857-095E8673646F}">
      <dgm:prSet/>
      <dgm:spPr/>
      <dgm:t>
        <a:bodyPr/>
        <a:lstStyle/>
        <a:p>
          <a:endParaRPr lang="en-US"/>
        </a:p>
      </dgm:t>
    </dgm:pt>
    <dgm:pt modelId="{C51DF713-1D65-4081-B78E-0419FE8E6E8F}" type="sibTrans" cxnId="{E7BF6667-F898-4687-9857-095E8673646F}">
      <dgm:prSet/>
      <dgm:spPr/>
      <dgm:t>
        <a:bodyPr/>
        <a:lstStyle/>
        <a:p>
          <a:endParaRPr lang="en-US"/>
        </a:p>
      </dgm:t>
    </dgm:pt>
    <dgm:pt modelId="{79E96A9D-C472-486C-AC21-31B02E41FDAF}">
      <dgm:prSet/>
      <dgm:spPr/>
      <dgm:t>
        <a:bodyPr/>
        <a:lstStyle/>
        <a:p>
          <a:pPr>
            <a:defRPr cap="all"/>
          </a:pPr>
          <a:r>
            <a:rPr lang="en-US"/>
            <a:t>Business Requirements</a:t>
          </a:r>
        </a:p>
      </dgm:t>
    </dgm:pt>
    <dgm:pt modelId="{7C86DD89-590A-440C-BA1C-004AEB6E43C1}" type="parTrans" cxnId="{9F7C38BE-FF57-4F9A-9AD1-9C638FE3A9A7}">
      <dgm:prSet/>
      <dgm:spPr/>
      <dgm:t>
        <a:bodyPr/>
        <a:lstStyle/>
        <a:p>
          <a:endParaRPr lang="en-US"/>
        </a:p>
      </dgm:t>
    </dgm:pt>
    <dgm:pt modelId="{2F5709E1-42F2-4C07-983A-A682AA7ABC15}" type="sibTrans" cxnId="{9F7C38BE-FF57-4F9A-9AD1-9C638FE3A9A7}">
      <dgm:prSet/>
      <dgm:spPr/>
      <dgm:t>
        <a:bodyPr/>
        <a:lstStyle/>
        <a:p>
          <a:endParaRPr lang="en-US"/>
        </a:p>
      </dgm:t>
    </dgm:pt>
    <dgm:pt modelId="{B83A9EBB-2ACD-43AC-8B70-58D43B95E720}">
      <dgm:prSet/>
      <dgm:spPr/>
      <dgm:t>
        <a:bodyPr/>
        <a:lstStyle/>
        <a:p>
          <a:pPr>
            <a:defRPr cap="all"/>
          </a:pPr>
          <a:r>
            <a:rPr lang="en-US"/>
            <a:t>Business values</a:t>
          </a:r>
        </a:p>
      </dgm:t>
    </dgm:pt>
    <dgm:pt modelId="{A73AE25C-F64D-44D8-BBF6-29E7BDC4F478}" type="parTrans" cxnId="{DB5E3974-04F9-4EE8-9F0E-038CA46D5A3D}">
      <dgm:prSet/>
      <dgm:spPr/>
      <dgm:t>
        <a:bodyPr/>
        <a:lstStyle/>
        <a:p>
          <a:endParaRPr lang="en-US"/>
        </a:p>
      </dgm:t>
    </dgm:pt>
    <dgm:pt modelId="{DFCAC5D1-482E-4707-ADC8-ED157023C4D1}" type="sibTrans" cxnId="{DB5E3974-04F9-4EE8-9F0E-038CA46D5A3D}">
      <dgm:prSet/>
      <dgm:spPr/>
      <dgm:t>
        <a:bodyPr/>
        <a:lstStyle/>
        <a:p>
          <a:endParaRPr lang="en-US"/>
        </a:p>
      </dgm:t>
    </dgm:pt>
    <dgm:pt modelId="{A8F1F7E5-77FE-486F-B29B-D0BD87FD7B49}">
      <dgm:prSet/>
      <dgm:spPr/>
      <dgm:t>
        <a:bodyPr/>
        <a:lstStyle/>
        <a:p>
          <a:pPr>
            <a:defRPr cap="all"/>
          </a:pPr>
          <a:r>
            <a:rPr lang="en-US"/>
            <a:t>Special Issues or Constraints</a:t>
          </a:r>
        </a:p>
      </dgm:t>
    </dgm:pt>
    <dgm:pt modelId="{308FA73B-2DDA-47B2-A51F-CF22214ADDDF}" type="parTrans" cxnId="{71361A91-309A-4973-A349-67F1EDF75470}">
      <dgm:prSet/>
      <dgm:spPr/>
      <dgm:t>
        <a:bodyPr/>
        <a:lstStyle/>
        <a:p>
          <a:endParaRPr lang="en-US"/>
        </a:p>
      </dgm:t>
    </dgm:pt>
    <dgm:pt modelId="{081D6613-AD7D-43E3-BAE8-245F80AAFB31}" type="sibTrans" cxnId="{71361A91-309A-4973-A349-67F1EDF75470}">
      <dgm:prSet/>
      <dgm:spPr/>
      <dgm:t>
        <a:bodyPr/>
        <a:lstStyle/>
        <a:p>
          <a:endParaRPr lang="en-US"/>
        </a:p>
      </dgm:t>
    </dgm:pt>
    <dgm:pt modelId="{9A2297BC-B93C-40F9-837F-AD7A6523304F}" type="pres">
      <dgm:prSet presAssocID="{88DB8F0D-B22E-4B31-8F75-C221D801095F}" presName="root" presStyleCnt="0">
        <dgm:presLayoutVars>
          <dgm:dir/>
          <dgm:resizeHandles val="exact"/>
        </dgm:presLayoutVars>
      </dgm:prSet>
      <dgm:spPr/>
    </dgm:pt>
    <dgm:pt modelId="{5EA549C6-73D9-421D-B024-A14384BCC781}" type="pres">
      <dgm:prSet presAssocID="{CAFB481F-5211-4D26-A4B9-E666EDDE59CD}" presName="compNode" presStyleCnt="0"/>
      <dgm:spPr/>
    </dgm:pt>
    <dgm:pt modelId="{5D8A2A52-0F3F-4D6F-8B76-8CAE42424886}" type="pres">
      <dgm:prSet presAssocID="{CAFB481F-5211-4D26-A4B9-E666EDDE59CD}" presName="iconBgRect" presStyleLbl="bgShp" presStyleIdx="0" presStyleCnt="5"/>
      <dgm:spPr/>
    </dgm:pt>
    <dgm:pt modelId="{12B57403-73A2-4816-B950-C4F1B33BB20C}" type="pres">
      <dgm:prSet presAssocID="{CAFB481F-5211-4D26-A4B9-E666EDDE59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7B509D71-A019-42EC-9B53-E1DD0963523C}" type="pres">
      <dgm:prSet presAssocID="{CAFB481F-5211-4D26-A4B9-E666EDDE59CD}" presName="spaceRect" presStyleCnt="0"/>
      <dgm:spPr/>
    </dgm:pt>
    <dgm:pt modelId="{6F1E6CD0-EB86-4931-97C1-5EF12D245F20}" type="pres">
      <dgm:prSet presAssocID="{CAFB481F-5211-4D26-A4B9-E666EDDE59CD}" presName="textRect" presStyleLbl="revTx" presStyleIdx="0" presStyleCnt="5">
        <dgm:presLayoutVars>
          <dgm:chMax val="1"/>
          <dgm:chPref val="1"/>
        </dgm:presLayoutVars>
      </dgm:prSet>
      <dgm:spPr/>
    </dgm:pt>
    <dgm:pt modelId="{00809D7B-2DE3-49C5-AA8B-3833154D351B}" type="pres">
      <dgm:prSet presAssocID="{73D1A932-35FB-4A8A-A9AC-68A0D9AF1023}" presName="sibTrans" presStyleCnt="0"/>
      <dgm:spPr/>
    </dgm:pt>
    <dgm:pt modelId="{30A9804C-C31E-436A-B1CF-095652089015}" type="pres">
      <dgm:prSet presAssocID="{87DB8958-98C8-4E96-B601-85B7C5302B2D}" presName="compNode" presStyleCnt="0"/>
      <dgm:spPr/>
    </dgm:pt>
    <dgm:pt modelId="{B3388886-D724-4C85-B0F2-3A41F4985FF3}" type="pres">
      <dgm:prSet presAssocID="{87DB8958-98C8-4E96-B601-85B7C5302B2D}" presName="iconBgRect" presStyleLbl="bgShp" presStyleIdx="1" presStyleCnt="5"/>
      <dgm:spPr/>
    </dgm:pt>
    <dgm:pt modelId="{90F1F04A-F964-495E-A756-2B18727391F7}" type="pres">
      <dgm:prSet presAssocID="{87DB8958-98C8-4E96-B601-85B7C5302B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202A42A6-0559-4EF1-B268-BDB709E27BDF}" type="pres">
      <dgm:prSet presAssocID="{87DB8958-98C8-4E96-B601-85B7C5302B2D}" presName="spaceRect" presStyleCnt="0"/>
      <dgm:spPr/>
    </dgm:pt>
    <dgm:pt modelId="{26712E78-17AD-448A-9DA9-DB4997406BEC}" type="pres">
      <dgm:prSet presAssocID="{87DB8958-98C8-4E96-B601-85B7C5302B2D}" presName="textRect" presStyleLbl="revTx" presStyleIdx="1" presStyleCnt="5">
        <dgm:presLayoutVars>
          <dgm:chMax val="1"/>
          <dgm:chPref val="1"/>
        </dgm:presLayoutVars>
      </dgm:prSet>
      <dgm:spPr/>
    </dgm:pt>
    <dgm:pt modelId="{08E6D483-D278-4879-AA78-474C09394E9F}" type="pres">
      <dgm:prSet presAssocID="{C51DF713-1D65-4081-B78E-0419FE8E6E8F}" presName="sibTrans" presStyleCnt="0"/>
      <dgm:spPr/>
    </dgm:pt>
    <dgm:pt modelId="{5920D1D3-8039-403D-AD4A-EC2C87DF55D5}" type="pres">
      <dgm:prSet presAssocID="{79E96A9D-C472-486C-AC21-31B02E41FDAF}" presName="compNode" presStyleCnt="0"/>
      <dgm:spPr/>
    </dgm:pt>
    <dgm:pt modelId="{AC944468-7719-4152-BA84-DFF431954B28}" type="pres">
      <dgm:prSet presAssocID="{79E96A9D-C472-486C-AC21-31B02E41FDAF}" presName="iconBgRect" presStyleLbl="bgShp" presStyleIdx="2" presStyleCnt="5"/>
      <dgm:spPr/>
    </dgm:pt>
    <dgm:pt modelId="{B801C70D-226A-4954-9E34-4BBACE21BF7D}" type="pres">
      <dgm:prSet presAssocID="{79E96A9D-C472-486C-AC21-31B02E41FD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CF2D78AA-9A30-4B0D-9202-388EB34CFBEF}" type="pres">
      <dgm:prSet presAssocID="{79E96A9D-C472-486C-AC21-31B02E41FDAF}" presName="spaceRect" presStyleCnt="0"/>
      <dgm:spPr/>
    </dgm:pt>
    <dgm:pt modelId="{B1497BF0-81F8-43A5-87EB-CB7063A37030}" type="pres">
      <dgm:prSet presAssocID="{79E96A9D-C472-486C-AC21-31B02E41FDAF}" presName="textRect" presStyleLbl="revTx" presStyleIdx="2" presStyleCnt="5">
        <dgm:presLayoutVars>
          <dgm:chMax val="1"/>
          <dgm:chPref val="1"/>
        </dgm:presLayoutVars>
      </dgm:prSet>
      <dgm:spPr/>
    </dgm:pt>
    <dgm:pt modelId="{9D817EA0-6736-4EE8-9649-187CE78510EE}" type="pres">
      <dgm:prSet presAssocID="{2F5709E1-42F2-4C07-983A-A682AA7ABC15}" presName="sibTrans" presStyleCnt="0"/>
      <dgm:spPr/>
    </dgm:pt>
    <dgm:pt modelId="{8D020CF3-A2A8-4CAF-8E48-4460580D5D24}" type="pres">
      <dgm:prSet presAssocID="{B83A9EBB-2ACD-43AC-8B70-58D43B95E720}" presName="compNode" presStyleCnt="0"/>
      <dgm:spPr/>
    </dgm:pt>
    <dgm:pt modelId="{1122695E-1670-4C95-8805-D7704305267A}" type="pres">
      <dgm:prSet presAssocID="{B83A9EBB-2ACD-43AC-8B70-58D43B95E720}" presName="iconBgRect" presStyleLbl="bgShp" presStyleIdx="3" presStyleCnt="5"/>
      <dgm:spPr/>
    </dgm:pt>
    <dgm:pt modelId="{FA8AEDFA-B61C-43EC-9A59-E78AFBA5700B}" type="pres">
      <dgm:prSet presAssocID="{B83A9EBB-2ACD-43AC-8B70-58D43B95E72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E9957FA1-D646-4642-8147-E30D1CED2724}" type="pres">
      <dgm:prSet presAssocID="{B83A9EBB-2ACD-43AC-8B70-58D43B95E720}" presName="spaceRect" presStyleCnt="0"/>
      <dgm:spPr/>
    </dgm:pt>
    <dgm:pt modelId="{18820FFE-7684-43DE-A89B-DF5FC56EB709}" type="pres">
      <dgm:prSet presAssocID="{B83A9EBB-2ACD-43AC-8B70-58D43B95E720}" presName="textRect" presStyleLbl="revTx" presStyleIdx="3" presStyleCnt="5">
        <dgm:presLayoutVars>
          <dgm:chMax val="1"/>
          <dgm:chPref val="1"/>
        </dgm:presLayoutVars>
      </dgm:prSet>
      <dgm:spPr/>
    </dgm:pt>
    <dgm:pt modelId="{8A0ECFD7-1C33-493C-B27F-391B5FB983AD}" type="pres">
      <dgm:prSet presAssocID="{DFCAC5D1-482E-4707-ADC8-ED157023C4D1}" presName="sibTrans" presStyleCnt="0"/>
      <dgm:spPr/>
    </dgm:pt>
    <dgm:pt modelId="{95AC94BA-3279-4556-B9EE-559226345A64}" type="pres">
      <dgm:prSet presAssocID="{A8F1F7E5-77FE-486F-B29B-D0BD87FD7B49}" presName="compNode" presStyleCnt="0"/>
      <dgm:spPr/>
    </dgm:pt>
    <dgm:pt modelId="{36244914-285A-4042-839D-7F4CD53D6742}" type="pres">
      <dgm:prSet presAssocID="{A8F1F7E5-77FE-486F-B29B-D0BD87FD7B49}" presName="iconBgRect" presStyleLbl="bgShp" presStyleIdx="4" presStyleCnt="5"/>
      <dgm:spPr/>
    </dgm:pt>
    <dgm:pt modelId="{7C34E465-023E-4331-B5C4-679177A50AB2}" type="pres">
      <dgm:prSet presAssocID="{A8F1F7E5-77FE-486F-B29B-D0BD87FD7B4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9F3F50FA-41E1-4B3C-8889-D832FB9B772F}" type="pres">
      <dgm:prSet presAssocID="{A8F1F7E5-77FE-486F-B29B-D0BD87FD7B49}" presName="spaceRect" presStyleCnt="0"/>
      <dgm:spPr/>
    </dgm:pt>
    <dgm:pt modelId="{65417FB0-2CF8-49E3-8AA3-4A4BFBBD7D8E}" type="pres">
      <dgm:prSet presAssocID="{A8F1F7E5-77FE-486F-B29B-D0BD87FD7B49}" presName="textRect" presStyleLbl="revTx" presStyleIdx="4" presStyleCnt="5">
        <dgm:presLayoutVars>
          <dgm:chMax val="1"/>
          <dgm:chPref val="1"/>
        </dgm:presLayoutVars>
      </dgm:prSet>
      <dgm:spPr/>
    </dgm:pt>
  </dgm:ptLst>
  <dgm:cxnLst>
    <dgm:cxn modelId="{A7631229-6531-4EFA-BC07-E98BF977870A}" type="presOf" srcId="{87DB8958-98C8-4E96-B601-85B7C5302B2D}" destId="{26712E78-17AD-448A-9DA9-DB4997406BEC}" srcOrd="0" destOrd="0" presId="urn:microsoft.com/office/officeart/2018/5/layout/IconCircleLabelList"/>
    <dgm:cxn modelId="{E7BF6667-F898-4687-9857-095E8673646F}" srcId="{88DB8F0D-B22E-4B31-8F75-C221D801095F}" destId="{87DB8958-98C8-4E96-B601-85B7C5302B2D}" srcOrd="1" destOrd="0" parTransId="{7669BE29-FDA9-4C41-80C1-2FF8152F8185}" sibTransId="{C51DF713-1D65-4081-B78E-0419FE8E6E8F}"/>
    <dgm:cxn modelId="{15C10E4B-9BBA-47A3-B737-EFEFAD516D61}" srcId="{88DB8F0D-B22E-4B31-8F75-C221D801095F}" destId="{CAFB481F-5211-4D26-A4B9-E666EDDE59CD}" srcOrd="0" destOrd="0" parTransId="{07E45B3F-ACFC-4AFE-9731-A0F960AD07D1}" sibTransId="{73D1A932-35FB-4A8A-A9AC-68A0D9AF1023}"/>
    <dgm:cxn modelId="{DB5E3974-04F9-4EE8-9F0E-038CA46D5A3D}" srcId="{88DB8F0D-B22E-4B31-8F75-C221D801095F}" destId="{B83A9EBB-2ACD-43AC-8B70-58D43B95E720}" srcOrd="3" destOrd="0" parTransId="{A73AE25C-F64D-44D8-BBF6-29E7BDC4F478}" sibTransId="{DFCAC5D1-482E-4707-ADC8-ED157023C4D1}"/>
    <dgm:cxn modelId="{71361A91-309A-4973-A349-67F1EDF75470}" srcId="{88DB8F0D-B22E-4B31-8F75-C221D801095F}" destId="{A8F1F7E5-77FE-486F-B29B-D0BD87FD7B49}" srcOrd="4" destOrd="0" parTransId="{308FA73B-2DDA-47B2-A51F-CF22214ADDDF}" sibTransId="{081D6613-AD7D-43E3-BAE8-245F80AAFB31}"/>
    <dgm:cxn modelId="{A11B15A2-C940-4591-9A15-8B5F30064C7E}" type="presOf" srcId="{79E96A9D-C472-486C-AC21-31B02E41FDAF}" destId="{B1497BF0-81F8-43A5-87EB-CB7063A37030}" srcOrd="0" destOrd="0" presId="urn:microsoft.com/office/officeart/2018/5/layout/IconCircleLabelList"/>
    <dgm:cxn modelId="{1032D9A8-CD92-4424-BB24-1133AD0C48E6}" type="presOf" srcId="{B83A9EBB-2ACD-43AC-8B70-58D43B95E720}" destId="{18820FFE-7684-43DE-A89B-DF5FC56EB709}" srcOrd="0" destOrd="0" presId="urn:microsoft.com/office/officeart/2018/5/layout/IconCircleLabelList"/>
    <dgm:cxn modelId="{6F766BB4-C9F1-48FF-B7A4-ADDB38D3595D}" type="presOf" srcId="{CAFB481F-5211-4D26-A4B9-E666EDDE59CD}" destId="{6F1E6CD0-EB86-4931-97C1-5EF12D245F20}" srcOrd="0" destOrd="0" presId="urn:microsoft.com/office/officeart/2018/5/layout/IconCircleLabelList"/>
    <dgm:cxn modelId="{B863B9BD-3176-4379-9000-87F042DDBC31}" type="presOf" srcId="{88DB8F0D-B22E-4B31-8F75-C221D801095F}" destId="{9A2297BC-B93C-40F9-837F-AD7A6523304F}" srcOrd="0" destOrd="0" presId="urn:microsoft.com/office/officeart/2018/5/layout/IconCircleLabelList"/>
    <dgm:cxn modelId="{9F7C38BE-FF57-4F9A-9AD1-9C638FE3A9A7}" srcId="{88DB8F0D-B22E-4B31-8F75-C221D801095F}" destId="{79E96A9D-C472-486C-AC21-31B02E41FDAF}" srcOrd="2" destOrd="0" parTransId="{7C86DD89-590A-440C-BA1C-004AEB6E43C1}" sibTransId="{2F5709E1-42F2-4C07-983A-A682AA7ABC15}"/>
    <dgm:cxn modelId="{33308BBE-9BF9-49AF-A1D8-7A334056D542}" type="presOf" srcId="{A8F1F7E5-77FE-486F-B29B-D0BD87FD7B49}" destId="{65417FB0-2CF8-49E3-8AA3-4A4BFBBD7D8E}" srcOrd="0" destOrd="0" presId="urn:microsoft.com/office/officeart/2018/5/layout/IconCircleLabelList"/>
    <dgm:cxn modelId="{8436C27C-14F4-445F-A280-6AF52625F455}" type="presParOf" srcId="{9A2297BC-B93C-40F9-837F-AD7A6523304F}" destId="{5EA549C6-73D9-421D-B024-A14384BCC781}" srcOrd="0" destOrd="0" presId="urn:microsoft.com/office/officeart/2018/5/layout/IconCircleLabelList"/>
    <dgm:cxn modelId="{D1509FB8-5CE6-4EC1-8CFF-15B8C3AFEED1}" type="presParOf" srcId="{5EA549C6-73D9-421D-B024-A14384BCC781}" destId="{5D8A2A52-0F3F-4D6F-8B76-8CAE42424886}" srcOrd="0" destOrd="0" presId="urn:microsoft.com/office/officeart/2018/5/layout/IconCircleLabelList"/>
    <dgm:cxn modelId="{99DF46A4-0A3E-4E22-99E5-7BD90958673B}" type="presParOf" srcId="{5EA549C6-73D9-421D-B024-A14384BCC781}" destId="{12B57403-73A2-4816-B950-C4F1B33BB20C}" srcOrd="1" destOrd="0" presId="urn:microsoft.com/office/officeart/2018/5/layout/IconCircleLabelList"/>
    <dgm:cxn modelId="{49A9EAD6-D3EF-4B36-913D-3B70B7F3A684}" type="presParOf" srcId="{5EA549C6-73D9-421D-B024-A14384BCC781}" destId="{7B509D71-A019-42EC-9B53-E1DD0963523C}" srcOrd="2" destOrd="0" presId="urn:microsoft.com/office/officeart/2018/5/layout/IconCircleLabelList"/>
    <dgm:cxn modelId="{5DCA7E2C-D6C3-400D-9E07-0376F15148F5}" type="presParOf" srcId="{5EA549C6-73D9-421D-B024-A14384BCC781}" destId="{6F1E6CD0-EB86-4931-97C1-5EF12D245F20}" srcOrd="3" destOrd="0" presId="urn:microsoft.com/office/officeart/2018/5/layout/IconCircleLabelList"/>
    <dgm:cxn modelId="{924AD2FB-4824-4A00-BC64-02FAD2CF3DBC}" type="presParOf" srcId="{9A2297BC-B93C-40F9-837F-AD7A6523304F}" destId="{00809D7B-2DE3-49C5-AA8B-3833154D351B}" srcOrd="1" destOrd="0" presId="urn:microsoft.com/office/officeart/2018/5/layout/IconCircleLabelList"/>
    <dgm:cxn modelId="{D99D49A7-E882-4614-9B74-2FF82854D82E}" type="presParOf" srcId="{9A2297BC-B93C-40F9-837F-AD7A6523304F}" destId="{30A9804C-C31E-436A-B1CF-095652089015}" srcOrd="2" destOrd="0" presId="urn:microsoft.com/office/officeart/2018/5/layout/IconCircleLabelList"/>
    <dgm:cxn modelId="{AB374CD5-C731-4D46-9C9B-741152CF7841}" type="presParOf" srcId="{30A9804C-C31E-436A-B1CF-095652089015}" destId="{B3388886-D724-4C85-B0F2-3A41F4985FF3}" srcOrd="0" destOrd="0" presId="urn:microsoft.com/office/officeart/2018/5/layout/IconCircleLabelList"/>
    <dgm:cxn modelId="{3B91F6F4-E19A-40BD-8964-49D47B0A05AD}" type="presParOf" srcId="{30A9804C-C31E-436A-B1CF-095652089015}" destId="{90F1F04A-F964-495E-A756-2B18727391F7}" srcOrd="1" destOrd="0" presId="urn:microsoft.com/office/officeart/2018/5/layout/IconCircleLabelList"/>
    <dgm:cxn modelId="{0839A476-AD69-49A1-83A5-AA112D5B0F88}" type="presParOf" srcId="{30A9804C-C31E-436A-B1CF-095652089015}" destId="{202A42A6-0559-4EF1-B268-BDB709E27BDF}" srcOrd="2" destOrd="0" presId="urn:microsoft.com/office/officeart/2018/5/layout/IconCircleLabelList"/>
    <dgm:cxn modelId="{D99EF506-B82A-4DB3-8A8F-86C9DB709F8C}" type="presParOf" srcId="{30A9804C-C31E-436A-B1CF-095652089015}" destId="{26712E78-17AD-448A-9DA9-DB4997406BEC}" srcOrd="3" destOrd="0" presId="urn:microsoft.com/office/officeart/2018/5/layout/IconCircleLabelList"/>
    <dgm:cxn modelId="{79B796E7-5DB2-4F6E-BDF0-43115B2D3F1C}" type="presParOf" srcId="{9A2297BC-B93C-40F9-837F-AD7A6523304F}" destId="{08E6D483-D278-4879-AA78-474C09394E9F}" srcOrd="3" destOrd="0" presId="urn:microsoft.com/office/officeart/2018/5/layout/IconCircleLabelList"/>
    <dgm:cxn modelId="{A42762A5-B56D-4669-8EDD-512928DD3C3B}" type="presParOf" srcId="{9A2297BC-B93C-40F9-837F-AD7A6523304F}" destId="{5920D1D3-8039-403D-AD4A-EC2C87DF55D5}" srcOrd="4" destOrd="0" presId="urn:microsoft.com/office/officeart/2018/5/layout/IconCircleLabelList"/>
    <dgm:cxn modelId="{B3FEA45A-7838-4DF1-8654-AEA4B662B501}" type="presParOf" srcId="{5920D1D3-8039-403D-AD4A-EC2C87DF55D5}" destId="{AC944468-7719-4152-BA84-DFF431954B28}" srcOrd="0" destOrd="0" presId="urn:microsoft.com/office/officeart/2018/5/layout/IconCircleLabelList"/>
    <dgm:cxn modelId="{96363F2B-2C75-4564-9808-13D4C2498D21}" type="presParOf" srcId="{5920D1D3-8039-403D-AD4A-EC2C87DF55D5}" destId="{B801C70D-226A-4954-9E34-4BBACE21BF7D}" srcOrd="1" destOrd="0" presId="urn:microsoft.com/office/officeart/2018/5/layout/IconCircleLabelList"/>
    <dgm:cxn modelId="{2F1A1183-8AE3-4EC4-869C-404700F9D511}" type="presParOf" srcId="{5920D1D3-8039-403D-AD4A-EC2C87DF55D5}" destId="{CF2D78AA-9A30-4B0D-9202-388EB34CFBEF}" srcOrd="2" destOrd="0" presId="urn:microsoft.com/office/officeart/2018/5/layout/IconCircleLabelList"/>
    <dgm:cxn modelId="{BF62E3AE-4008-4C4D-BE3C-DF60E38033FF}" type="presParOf" srcId="{5920D1D3-8039-403D-AD4A-EC2C87DF55D5}" destId="{B1497BF0-81F8-43A5-87EB-CB7063A37030}" srcOrd="3" destOrd="0" presId="urn:microsoft.com/office/officeart/2018/5/layout/IconCircleLabelList"/>
    <dgm:cxn modelId="{6B3A8627-94C3-4A3C-9227-6D465E2F19EE}" type="presParOf" srcId="{9A2297BC-B93C-40F9-837F-AD7A6523304F}" destId="{9D817EA0-6736-4EE8-9649-187CE78510EE}" srcOrd="5" destOrd="0" presId="urn:microsoft.com/office/officeart/2018/5/layout/IconCircleLabelList"/>
    <dgm:cxn modelId="{AC1E214B-B6AB-4B67-8580-D9D34A926783}" type="presParOf" srcId="{9A2297BC-B93C-40F9-837F-AD7A6523304F}" destId="{8D020CF3-A2A8-4CAF-8E48-4460580D5D24}" srcOrd="6" destOrd="0" presId="urn:microsoft.com/office/officeart/2018/5/layout/IconCircleLabelList"/>
    <dgm:cxn modelId="{E34FBC90-19FA-40FA-A708-7DAEEF38BEEF}" type="presParOf" srcId="{8D020CF3-A2A8-4CAF-8E48-4460580D5D24}" destId="{1122695E-1670-4C95-8805-D7704305267A}" srcOrd="0" destOrd="0" presId="urn:microsoft.com/office/officeart/2018/5/layout/IconCircleLabelList"/>
    <dgm:cxn modelId="{5AE95191-8340-44AF-96E7-9CA60BFAB4CE}" type="presParOf" srcId="{8D020CF3-A2A8-4CAF-8E48-4460580D5D24}" destId="{FA8AEDFA-B61C-43EC-9A59-E78AFBA5700B}" srcOrd="1" destOrd="0" presId="urn:microsoft.com/office/officeart/2018/5/layout/IconCircleLabelList"/>
    <dgm:cxn modelId="{8382374F-3B02-4FAB-B17E-07D088EA546D}" type="presParOf" srcId="{8D020CF3-A2A8-4CAF-8E48-4460580D5D24}" destId="{E9957FA1-D646-4642-8147-E30D1CED2724}" srcOrd="2" destOrd="0" presId="urn:microsoft.com/office/officeart/2018/5/layout/IconCircleLabelList"/>
    <dgm:cxn modelId="{7AE12DD2-67B6-4109-8302-B3E3C8C0E704}" type="presParOf" srcId="{8D020CF3-A2A8-4CAF-8E48-4460580D5D24}" destId="{18820FFE-7684-43DE-A89B-DF5FC56EB709}" srcOrd="3" destOrd="0" presId="urn:microsoft.com/office/officeart/2018/5/layout/IconCircleLabelList"/>
    <dgm:cxn modelId="{02134954-ABFB-4DBA-87B2-D8F5AA8C0850}" type="presParOf" srcId="{9A2297BC-B93C-40F9-837F-AD7A6523304F}" destId="{8A0ECFD7-1C33-493C-B27F-391B5FB983AD}" srcOrd="7" destOrd="0" presId="urn:microsoft.com/office/officeart/2018/5/layout/IconCircleLabelList"/>
    <dgm:cxn modelId="{983A1B22-A371-4C41-B6DC-D2F635767170}" type="presParOf" srcId="{9A2297BC-B93C-40F9-837F-AD7A6523304F}" destId="{95AC94BA-3279-4556-B9EE-559226345A64}" srcOrd="8" destOrd="0" presId="urn:microsoft.com/office/officeart/2018/5/layout/IconCircleLabelList"/>
    <dgm:cxn modelId="{551551EF-52A4-4495-9757-B01995B47CFF}" type="presParOf" srcId="{95AC94BA-3279-4556-B9EE-559226345A64}" destId="{36244914-285A-4042-839D-7F4CD53D6742}" srcOrd="0" destOrd="0" presId="urn:microsoft.com/office/officeart/2018/5/layout/IconCircleLabelList"/>
    <dgm:cxn modelId="{FD861BA0-656E-40ED-95C0-310C9AAA4373}" type="presParOf" srcId="{95AC94BA-3279-4556-B9EE-559226345A64}" destId="{7C34E465-023E-4331-B5C4-679177A50AB2}" srcOrd="1" destOrd="0" presId="urn:microsoft.com/office/officeart/2018/5/layout/IconCircleLabelList"/>
    <dgm:cxn modelId="{3506B095-CBAA-498F-B212-2E6F2B2095D9}" type="presParOf" srcId="{95AC94BA-3279-4556-B9EE-559226345A64}" destId="{9F3F50FA-41E1-4B3C-8889-D832FB9B772F}" srcOrd="2" destOrd="0" presId="urn:microsoft.com/office/officeart/2018/5/layout/IconCircleLabelList"/>
    <dgm:cxn modelId="{236C39F5-6693-4C44-ACD5-95DE74018A17}" type="presParOf" srcId="{95AC94BA-3279-4556-B9EE-559226345A64}" destId="{65417FB0-2CF8-49E3-8AA3-4A4BFBBD7D8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6883E5-5D79-4E63-8C8E-C7E7642AE9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D8B613-9F01-496C-826B-98696EFB82A7}">
      <dgm:prSet/>
      <dgm:spPr/>
      <dgm:t>
        <a:bodyPr/>
        <a:lstStyle/>
        <a:p>
          <a:r>
            <a:rPr lang="en-US" b="1"/>
            <a:t>Creating and Accessing the user’s Account</a:t>
          </a:r>
          <a:endParaRPr lang="en-US"/>
        </a:p>
      </dgm:t>
    </dgm:pt>
    <dgm:pt modelId="{771A92EE-FD12-4BB8-B324-DA467FB99D17}" type="parTrans" cxnId="{97D18DAD-92A8-4745-9E6E-31245E851A06}">
      <dgm:prSet/>
      <dgm:spPr/>
      <dgm:t>
        <a:bodyPr/>
        <a:lstStyle/>
        <a:p>
          <a:endParaRPr lang="en-US"/>
        </a:p>
      </dgm:t>
    </dgm:pt>
    <dgm:pt modelId="{E52973C0-76A8-4CCB-9577-5DF3811F0DDD}" type="sibTrans" cxnId="{97D18DAD-92A8-4745-9E6E-31245E851A06}">
      <dgm:prSet/>
      <dgm:spPr/>
      <dgm:t>
        <a:bodyPr/>
        <a:lstStyle/>
        <a:p>
          <a:endParaRPr lang="en-US"/>
        </a:p>
      </dgm:t>
    </dgm:pt>
    <dgm:pt modelId="{A2E2C58B-DB9C-4CCB-9F4E-A41DF002DB46}">
      <dgm:prSet/>
      <dgm:spPr/>
      <dgm:t>
        <a:bodyPr/>
        <a:lstStyle/>
        <a:p>
          <a:r>
            <a:rPr lang="en-US" b="1"/>
            <a:t>Searching Product and its Details</a:t>
          </a:r>
          <a:endParaRPr lang="en-US"/>
        </a:p>
      </dgm:t>
    </dgm:pt>
    <dgm:pt modelId="{66F960E3-8C0E-4AF9-A06A-7078E0E37DD4}" type="parTrans" cxnId="{23F74923-1FD9-48C8-8631-00F48C753DB2}">
      <dgm:prSet/>
      <dgm:spPr/>
      <dgm:t>
        <a:bodyPr/>
        <a:lstStyle/>
        <a:p>
          <a:endParaRPr lang="en-US"/>
        </a:p>
      </dgm:t>
    </dgm:pt>
    <dgm:pt modelId="{E4954B15-B73E-4B73-8C60-B258EAB507BE}" type="sibTrans" cxnId="{23F74923-1FD9-48C8-8631-00F48C753DB2}">
      <dgm:prSet/>
      <dgm:spPr/>
      <dgm:t>
        <a:bodyPr/>
        <a:lstStyle/>
        <a:p>
          <a:endParaRPr lang="en-US"/>
        </a:p>
      </dgm:t>
    </dgm:pt>
    <dgm:pt modelId="{E94A0CFE-8681-46FD-A98F-DCC9E55EF8D0}">
      <dgm:prSet/>
      <dgm:spPr/>
      <dgm:t>
        <a:bodyPr/>
        <a:lstStyle/>
        <a:p>
          <a:r>
            <a:rPr lang="en-US" b="1"/>
            <a:t>Buying and Returning/Cancelling the product</a:t>
          </a:r>
          <a:endParaRPr lang="en-US"/>
        </a:p>
      </dgm:t>
    </dgm:pt>
    <dgm:pt modelId="{CF00FDC6-3309-4A9D-A804-7AB76D227E9E}" type="parTrans" cxnId="{CF5E8C4D-87D9-4C9A-97D8-7FD56E610491}">
      <dgm:prSet/>
      <dgm:spPr/>
      <dgm:t>
        <a:bodyPr/>
        <a:lstStyle/>
        <a:p>
          <a:endParaRPr lang="en-US"/>
        </a:p>
      </dgm:t>
    </dgm:pt>
    <dgm:pt modelId="{CDE44A85-CBB1-45E6-89C1-6FD108C4CB54}" type="sibTrans" cxnId="{CF5E8C4D-87D9-4C9A-97D8-7FD56E610491}">
      <dgm:prSet/>
      <dgm:spPr/>
      <dgm:t>
        <a:bodyPr/>
        <a:lstStyle/>
        <a:p>
          <a:endParaRPr lang="en-US"/>
        </a:p>
      </dgm:t>
    </dgm:pt>
    <dgm:pt modelId="{388F72EE-F194-4523-85C6-7E1C633A9EF3}">
      <dgm:prSet/>
      <dgm:spPr/>
      <dgm:t>
        <a:bodyPr/>
        <a:lstStyle/>
        <a:p>
          <a:r>
            <a:rPr lang="en-US" b="1"/>
            <a:t>Customer Service</a:t>
          </a:r>
          <a:endParaRPr lang="en-US"/>
        </a:p>
      </dgm:t>
    </dgm:pt>
    <dgm:pt modelId="{31767019-0D41-4ADA-9DC9-ED23DB523187}" type="parTrans" cxnId="{04C668B4-6B3B-4666-BC9E-BEBE61F17DBD}">
      <dgm:prSet/>
      <dgm:spPr/>
      <dgm:t>
        <a:bodyPr/>
        <a:lstStyle/>
        <a:p>
          <a:endParaRPr lang="en-US"/>
        </a:p>
      </dgm:t>
    </dgm:pt>
    <dgm:pt modelId="{67FB756C-C010-40AF-A1A3-7DFBD6320B8C}" type="sibTrans" cxnId="{04C668B4-6B3B-4666-BC9E-BEBE61F17DBD}">
      <dgm:prSet/>
      <dgm:spPr/>
      <dgm:t>
        <a:bodyPr/>
        <a:lstStyle/>
        <a:p>
          <a:endParaRPr lang="en-US"/>
        </a:p>
      </dgm:t>
    </dgm:pt>
    <dgm:pt modelId="{46CCB437-EAF0-4F14-8701-B6D0B81C10A4}" type="pres">
      <dgm:prSet presAssocID="{ED6883E5-5D79-4E63-8C8E-C7E7642AE913}" presName="root" presStyleCnt="0">
        <dgm:presLayoutVars>
          <dgm:dir/>
          <dgm:resizeHandles val="exact"/>
        </dgm:presLayoutVars>
      </dgm:prSet>
      <dgm:spPr/>
    </dgm:pt>
    <dgm:pt modelId="{6513AC36-5813-4723-BB76-4E6AFDEDB200}" type="pres">
      <dgm:prSet presAssocID="{CCD8B613-9F01-496C-826B-98696EFB82A7}" presName="compNode" presStyleCnt="0"/>
      <dgm:spPr/>
    </dgm:pt>
    <dgm:pt modelId="{7DCAB1C5-F16F-48B6-8D98-D808D5E8ACE5}" type="pres">
      <dgm:prSet presAssocID="{CCD8B613-9F01-496C-826B-98696EFB82A7}" presName="bgRect" presStyleLbl="bgShp" presStyleIdx="0" presStyleCnt="4"/>
      <dgm:spPr/>
    </dgm:pt>
    <dgm:pt modelId="{E9C4B40A-9C90-4685-8A82-4366AB7B8E17}" type="pres">
      <dgm:prSet presAssocID="{CCD8B613-9F01-496C-826B-98696EFB82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F1B1FA4-56E9-4FB6-A9CF-3823AC0D59A6}" type="pres">
      <dgm:prSet presAssocID="{CCD8B613-9F01-496C-826B-98696EFB82A7}" presName="spaceRect" presStyleCnt="0"/>
      <dgm:spPr/>
    </dgm:pt>
    <dgm:pt modelId="{6B5765D0-ACD0-473D-849F-A5D7122F88FE}" type="pres">
      <dgm:prSet presAssocID="{CCD8B613-9F01-496C-826B-98696EFB82A7}" presName="parTx" presStyleLbl="revTx" presStyleIdx="0" presStyleCnt="4">
        <dgm:presLayoutVars>
          <dgm:chMax val="0"/>
          <dgm:chPref val="0"/>
        </dgm:presLayoutVars>
      </dgm:prSet>
      <dgm:spPr/>
    </dgm:pt>
    <dgm:pt modelId="{3D3C61F8-67D0-4FAA-8B87-058CC1A35890}" type="pres">
      <dgm:prSet presAssocID="{E52973C0-76A8-4CCB-9577-5DF3811F0DDD}" presName="sibTrans" presStyleCnt="0"/>
      <dgm:spPr/>
    </dgm:pt>
    <dgm:pt modelId="{9FB3349F-8731-4D36-BE50-9278C4B46A54}" type="pres">
      <dgm:prSet presAssocID="{A2E2C58B-DB9C-4CCB-9F4E-A41DF002DB46}" presName="compNode" presStyleCnt="0"/>
      <dgm:spPr/>
    </dgm:pt>
    <dgm:pt modelId="{E8B184B4-34A5-47D8-B025-46FEA34379F9}" type="pres">
      <dgm:prSet presAssocID="{A2E2C58B-DB9C-4CCB-9F4E-A41DF002DB46}" presName="bgRect" presStyleLbl="bgShp" presStyleIdx="1" presStyleCnt="4"/>
      <dgm:spPr/>
    </dgm:pt>
    <dgm:pt modelId="{634068A3-1139-4188-AB4D-B9C2D2241AC4}" type="pres">
      <dgm:prSet presAssocID="{A2E2C58B-DB9C-4CCB-9F4E-A41DF002DB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CE7E96C-5253-48F6-8DB2-9240F313EB02}" type="pres">
      <dgm:prSet presAssocID="{A2E2C58B-DB9C-4CCB-9F4E-A41DF002DB46}" presName="spaceRect" presStyleCnt="0"/>
      <dgm:spPr/>
    </dgm:pt>
    <dgm:pt modelId="{490EC65B-8214-4631-BF54-BC0D746E986E}" type="pres">
      <dgm:prSet presAssocID="{A2E2C58B-DB9C-4CCB-9F4E-A41DF002DB46}" presName="parTx" presStyleLbl="revTx" presStyleIdx="1" presStyleCnt="4">
        <dgm:presLayoutVars>
          <dgm:chMax val="0"/>
          <dgm:chPref val="0"/>
        </dgm:presLayoutVars>
      </dgm:prSet>
      <dgm:spPr/>
    </dgm:pt>
    <dgm:pt modelId="{9BB52F7A-764E-4E97-94D0-668E21F5BE1F}" type="pres">
      <dgm:prSet presAssocID="{E4954B15-B73E-4B73-8C60-B258EAB507BE}" presName="sibTrans" presStyleCnt="0"/>
      <dgm:spPr/>
    </dgm:pt>
    <dgm:pt modelId="{4AA5F9A7-9B98-457B-B0FA-7017C65D4070}" type="pres">
      <dgm:prSet presAssocID="{E94A0CFE-8681-46FD-A98F-DCC9E55EF8D0}" presName="compNode" presStyleCnt="0"/>
      <dgm:spPr/>
    </dgm:pt>
    <dgm:pt modelId="{A97022AB-9D39-401E-8664-249CAF940F99}" type="pres">
      <dgm:prSet presAssocID="{E94A0CFE-8681-46FD-A98F-DCC9E55EF8D0}" presName="bgRect" presStyleLbl="bgShp" presStyleIdx="2" presStyleCnt="4"/>
      <dgm:spPr/>
    </dgm:pt>
    <dgm:pt modelId="{4D50B2EC-0077-47EE-AC4B-B9E29B890E37}" type="pres">
      <dgm:prSet presAssocID="{E94A0CFE-8681-46FD-A98F-DCC9E55EF8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B86E67D4-7955-4EE5-92FF-5B6C900A242E}" type="pres">
      <dgm:prSet presAssocID="{E94A0CFE-8681-46FD-A98F-DCC9E55EF8D0}" presName="spaceRect" presStyleCnt="0"/>
      <dgm:spPr/>
    </dgm:pt>
    <dgm:pt modelId="{34F5CE31-55D9-4D31-B869-648B7BD2F163}" type="pres">
      <dgm:prSet presAssocID="{E94A0CFE-8681-46FD-A98F-DCC9E55EF8D0}" presName="parTx" presStyleLbl="revTx" presStyleIdx="2" presStyleCnt="4">
        <dgm:presLayoutVars>
          <dgm:chMax val="0"/>
          <dgm:chPref val="0"/>
        </dgm:presLayoutVars>
      </dgm:prSet>
      <dgm:spPr/>
    </dgm:pt>
    <dgm:pt modelId="{05A7936A-FFF4-49C6-B373-F74E98994C7B}" type="pres">
      <dgm:prSet presAssocID="{CDE44A85-CBB1-45E6-89C1-6FD108C4CB54}" presName="sibTrans" presStyleCnt="0"/>
      <dgm:spPr/>
    </dgm:pt>
    <dgm:pt modelId="{4230DB73-83CC-40B6-90DC-18E367F4C922}" type="pres">
      <dgm:prSet presAssocID="{388F72EE-F194-4523-85C6-7E1C633A9EF3}" presName="compNode" presStyleCnt="0"/>
      <dgm:spPr/>
    </dgm:pt>
    <dgm:pt modelId="{222188F2-A0F8-4982-B802-7F2A41BB1EAF}" type="pres">
      <dgm:prSet presAssocID="{388F72EE-F194-4523-85C6-7E1C633A9EF3}" presName="bgRect" presStyleLbl="bgShp" presStyleIdx="3" presStyleCnt="4"/>
      <dgm:spPr/>
    </dgm:pt>
    <dgm:pt modelId="{A2B01953-B452-4370-927A-660D024A9A1A}" type="pres">
      <dgm:prSet presAssocID="{388F72EE-F194-4523-85C6-7E1C633A9EF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89ED7F0A-0AA8-4033-9DF1-029E4148BC1A}" type="pres">
      <dgm:prSet presAssocID="{388F72EE-F194-4523-85C6-7E1C633A9EF3}" presName="spaceRect" presStyleCnt="0"/>
      <dgm:spPr/>
    </dgm:pt>
    <dgm:pt modelId="{93189440-4AB1-42AA-83A6-E25B0394078E}" type="pres">
      <dgm:prSet presAssocID="{388F72EE-F194-4523-85C6-7E1C633A9EF3}" presName="parTx" presStyleLbl="revTx" presStyleIdx="3" presStyleCnt="4">
        <dgm:presLayoutVars>
          <dgm:chMax val="0"/>
          <dgm:chPref val="0"/>
        </dgm:presLayoutVars>
      </dgm:prSet>
      <dgm:spPr/>
    </dgm:pt>
  </dgm:ptLst>
  <dgm:cxnLst>
    <dgm:cxn modelId="{23F74923-1FD9-48C8-8631-00F48C753DB2}" srcId="{ED6883E5-5D79-4E63-8C8E-C7E7642AE913}" destId="{A2E2C58B-DB9C-4CCB-9F4E-A41DF002DB46}" srcOrd="1" destOrd="0" parTransId="{66F960E3-8C0E-4AF9-A06A-7078E0E37DD4}" sibTransId="{E4954B15-B73E-4B73-8C60-B258EAB507BE}"/>
    <dgm:cxn modelId="{5B7C755B-249A-4896-B2E9-716E5CB648E0}" type="presOf" srcId="{CCD8B613-9F01-496C-826B-98696EFB82A7}" destId="{6B5765D0-ACD0-473D-849F-A5D7122F88FE}" srcOrd="0" destOrd="0" presId="urn:microsoft.com/office/officeart/2018/2/layout/IconVerticalSolidList"/>
    <dgm:cxn modelId="{E7553861-FBC8-49D8-8AE8-AC405D8ED5FE}" type="presOf" srcId="{388F72EE-F194-4523-85C6-7E1C633A9EF3}" destId="{93189440-4AB1-42AA-83A6-E25B0394078E}" srcOrd="0" destOrd="0" presId="urn:microsoft.com/office/officeart/2018/2/layout/IconVerticalSolidList"/>
    <dgm:cxn modelId="{CF5E8C4D-87D9-4C9A-97D8-7FD56E610491}" srcId="{ED6883E5-5D79-4E63-8C8E-C7E7642AE913}" destId="{E94A0CFE-8681-46FD-A98F-DCC9E55EF8D0}" srcOrd="2" destOrd="0" parTransId="{CF00FDC6-3309-4A9D-A804-7AB76D227E9E}" sibTransId="{CDE44A85-CBB1-45E6-89C1-6FD108C4CB54}"/>
    <dgm:cxn modelId="{26EA205A-6B7D-4DA5-870C-DA1451256958}" type="presOf" srcId="{E94A0CFE-8681-46FD-A98F-DCC9E55EF8D0}" destId="{34F5CE31-55D9-4D31-B869-648B7BD2F163}" srcOrd="0" destOrd="0" presId="urn:microsoft.com/office/officeart/2018/2/layout/IconVerticalSolidList"/>
    <dgm:cxn modelId="{E112329B-D79F-46F5-8932-A54F41BE2F02}" type="presOf" srcId="{A2E2C58B-DB9C-4CCB-9F4E-A41DF002DB46}" destId="{490EC65B-8214-4631-BF54-BC0D746E986E}" srcOrd="0" destOrd="0" presId="urn:microsoft.com/office/officeart/2018/2/layout/IconVerticalSolidList"/>
    <dgm:cxn modelId="{5EEDE39F-4CB2-41B9-8046-77083C6B5B56}" type="presOf" srcId="{ED6883E5-5D79-4E63-8C8E-C7E7642AE913}" destId="{46CCB437-EAF0-4F14-8701-B6D0B81C10A4}" srcOrd="0" destOrd="0" presId="urn:microsoft.com/office/officeart/2018/2/layout/IconVerticalSolidList"/>
    <dgm:cxn modelId="{97D18DAD-92A8-4745-9E6E-31245E851A06}" srcId="{ED6883E5-5D79-4E63-8C8E-C7E7642AE913}" destId="{CCD8B613-9F01-496C-826B-98696EFB82A7}" srcOrd="0" destOrd="0" parTransId="{771A92EE-FD12-4BB8-B324-DA467FB99D17}" sibTransId="{E52973C0-76A8-4CCB-9577-5DF3811F0DDD}"/>
    <dgm:cxn modelId="{04C668B4-6B3B-4666-BC9E-BEBE61F17DBD}" srcId="{ED6883E5-5D79-4E63-8C8E-C7E7642AE913}" destId="{388F72EE-F194-4523-85C6-7E1C633A9EF3}" srcOrd="3" destOrd="0" parTransId="{31767019-0D41-4ADA-9DC9-ED23DB523187}" sibTransId="{67FB756C-C010-40AF-A1A3-7DFBD6320B8C}"/>
    <dgm:cxn modelId="{1017C84A-37F8-4627-A640-0838274FD66C}" type="presParOf" srcId="{46CCB437-EAF0-4F14-8701-B6D0B81C10A4}" destId="{6513AC36-5813-4723-BB76-4E6AFDEDB200}" srcOrd="0" destOrd="0" presId="urn:microsoft.com/office/officeart/2018/2/layout/IconVerticalSolidList"/>
    <dgm:cxn modelId="{C237E1BD-E858-4951-85C6-6256F98E40FF}" type="presParOf" srcId="{6513AC36-5813-4723-BB76-4E6AFDEDB200}" destId="{7DCAB1C5-F16F-48B6-8D98-D808D5E8ACE5}" srcOrd="0" destOrd="0" presId="urn:microsoft.com/office/officeart/2018/2/layout/IconVerticalSolidList"/>
    <dgm:cxn modelId="{B9AE08AB-F6A1-44BB-9A03-8EBCE64E5888}" type="presParOf" srcId="{6513AC36-5813-4723-BB76-4E6AFDEDB200}" destId="{E9C4B40A-9C90-4685-8A82-4366AB7B8E17}" srcOrd="1" destOrd="0" presId="urn:microsoft.com/office/officeart/2018/2/layout/IconVerticalSolidList"/>
    <dgm:cxn modelId="{B4E318B7-AD23-467A-A9B2-9867DA6E1199}" type="presParOf" srcId="{6513AC36-5813-4723-BB76-4E6AFDEDB200}" destId="{FF1B1FA4-56E9-4FB6-A9CF-3823AC0D59A6}" srcOrd="2" destOrd="0" presId="urn:microsoft.com/office/officeart/2018/2/layout/IconVerticalSolidList"/>
    <dgm:cxn modelId="{D525B806-C1EC-4716-AACF-717941A1A368}" type="presParOf" srcId="{6513AC36-5813-4723-BB76-4E6AFDEDB200}" destId="{6B5765D0-ACD0-473D-849F-A5D7122F88FE}" srcOrd="3" destOrd="0" presId="urn:microsoft.com/office/officeart/2018/2/layout/IconVerticalSolidList"/>
    <dgm:cxn modelId="{5B4E98E8-735A-4CA7-881B-94B5F5C6A2F3}" type="presParOf" srcId="{46CCB437-EAF0-4F14-8701-B6D0B81C10A4}" destId="{3D3C61F8-67D0-4FAA-8B87-058CC1A35890}" srcOrd="1" destOrd="0" presId="urn:microsoft.com/office/officeart/2018/2/layout/IconVerticalSolidList"/>
    <dgm:cxn modelId="{27058230-C3C9-4C56-AC83-8BCB1C841233}" type="presParOf" srcId="{46CCB437-EAF0-4F14-8701-B6D0B81C10A4}" destId="{9FB3349F-8731-4D36-BE50-9278C4B46A54}" srcOrd="2" destOrd="0" presId="urn:microsoft.com/office/officeart/2018/2/layout/IconVerticalSolidList"/>
    <dgm:cxn modelId="{0E7EA492-82D8-43CC-BE49-B2FA476CFD12}" type="presParOf" srcId="{9FB3349F-8731-4D36-BE50-9278C4B46A54}" destId="{E8B184B4-34A5-47D8-B025-46FEA34379F9}" srcOrd="0" destOrd="0" presId="urn:microsoft.com/office/officeart/2018/2/layout/IconVerticalSolidList"/>
    <dgm:cxn modelId="{B88CA302-F0E2-4E20-902A-200AB8E51A94}" type="presParOf" srcId="{9FB3349F-8731-4D36-BE50-9278C4B46A54}" destId="{634068A3-1139-4188-AB4D-B9C2D2241AC4}" srcOrd="1" destOrd="0" presId="urn:microsoft.com/office/officeart/2018/2/layout/IconVerticalSolidList"/>
    <dgm:cxn modelId="{77E6E17F-8759-40AE-A140-907EE27E4EA1}" type="presParOf" srcId="{9FB3349F-8731-4D36-BE50-9278C4B46A54}" destId="{ECE7E96C-5253-48F6-8DB2-9240F313EB02}" srcOrd="2" destOrd="0" presId="urn:microsoft.com/office/officeart/2018/2/layout/IconVerticalSolidList"/>
    <dgm:cxn modelId="{6725AD16-EE1A-4883-98B1-28C2B729A6A0}" type="presParOf" srcId="{9FB3349F-8731-4D36-BE50-9278C4B46A54}" destId="{490EC65B-8214-4631-BF54-BC0D746E986E}" srcOrd="3" destOrd="0" presId="urn:microsoft.com/office/officeart/2018/2/layout/IconVerticalSolidList"/>
    <dgm:cxn modelId="{97923745-B614-4D8D-8C4F-909192E64DC0}" type="presParOf" srcId="{46CCB437-EAF0-4F14-8701-B6D0B81C10A4}" destId="{9BB52F7A-764E-4E97-94D0-668E21F5BE1F}" srcOrd="3" destOrd="0" presId="urn:microsoft.com/office/officeart/2018/2/layout/IconVerticalSolidList"/>
    <dgm:cxn modelId="{45DAD354-F419-4145-B633-CFC2E4636A43}" type="presParOf" srcId="{46CCB437-EAF0-4F14-8701-B6D0B81C10A4}" destId="{4AA5F9A7-9B98-457B-B0FA-7017C65D4070}" srcOrd="4" destOrd="0" presId="urn:microsoft.com/office/officeart/2018/2/layout/IconVerticalSolidList"/>
    <dgm:cxn modelId="{639005A0-26BB-47EF-B77E-0147F702E5EA}" type="presParOf" srcId="{4AA5F9A7-9B98-457B-B0FA-7017C65D4070}" destId="{A97022AB-9D39-401E-8664-249CAF940F99}" srcOrd="0" destOrd="0" presId="urn:microsoft.com/office/officeart/2018/2/layout/IconVerticalSolidList"/>
    <dgm:cxn modelId="{02206B82-7EDC-47A0-8802-07FCA330E9FD}" type="presParOf" srcId="{4AA5F9A7-9B98-457B-B0FA-7017C65D4070}" destId="{4D50B2EC-0077-47EE-AC4B-B9E29B890E37}" srcOrd="1" destOrd="0" presId="urn:microsoft.com/office/officeart/2018/2/layout/IconVerticalSolidList"/>
    <dgm:cxn modelId="{487F2B51-694A-4AF5-BC1C-1A1A487BEA2F}" type="presParOf" srcId="{4AA5F9A7-9B98-457B-B0FA-7017C65D4070}" destId="{B86E67D4-7955-4EE5-92FF-5B6C900A242E}" srcOrd="2" destOrd="0" presId="urn:microsoft.com/office/officeart/2018/2/layout/IconVerticalSolidList"/>
    <dgm:cxn modelId="{EAD07D56-1C34-4F89-9FCD-53D861637963}" type="presParOf" srcId="{4AA5F9A7-9B98-457B-B0FA-7017C65D4070}" destId="{34F5CE31-55D9-4D31-B869-648B7BD2F163}" srcOrd="3" destOrd="0" presId="urn:microsoft.com/office/officeart/2018/2/layout/IconVerticalSolidList"/>
    <dgm:cxn modelId="{B4EC415E-7F4A-488D-8D19-E050BF348EF9}" type="presParOf" srcId="{46CCB437-EAF0-4F14-8701-B6D0B81C10A4}" destId="{05A7936A-FFF4-49C6-B373-F74E98994C7B}" srcOrd="5" destOrd="0" presId="urn:microsoft.com/office/officeart/2018/2/layout/IconVerticalSolidList"/>
    <dgm:cxn modelId="{7E1CE76B-081C-4034-90A4-19225CDAE06D}" type="presParOf" srcId="{46CCB437-EAF0-4F14-8701-B6D0B81C10A4}" destId="{4230DB73-83CC-40B6-90DC-18E367F4C922}" srcOrd="6" destOrd="0" presId="urn:microsoft.com/office/officeart/2018/2/layout/IconVerticalSolidList"/>
    <dgm:cxn modelId="{65689CB7-125B-4925-8FBD-EF5E5FB931CE}" type="presParOf" srcId="{4230DB73-83CC-40B6-90DC-18E367F4C922}" destId="{222188F2-A0F8-4982-B802-7F2A41BB1EAF}" srcOrd="0" destOrd="0" presId="urn:microsoft.com/office/officeart/2018/2/layout/IconVerticalSolidList"/>
    <dgm:cxn modelId="{737E32DC-4319-4C21-8C79-35A825706F93}" type="presParOf" srcId="{4230DB73-83CC-40B6-90DC-18E367F4C922}" destId="{A2B01953-B452-4370-927A-660D024A9A1A}" srcOrd="1" destOrd="0" presId="urn:microsoft.com/office/officeart/2018/2/layout/IconVerticalSolidList"/>
    <dgm:cxn modelId="{2CB710F6-40C2-4BB1-B219-5777DB93EE26}" type="presParOf" srcId="{4230DB73-83CC-40B6-90DC-18E367F4C922}" destId="{89ED7F0A-0AA8-4033-9DF1-029E4148BC1A}" srcOrd="2" destOrd="0" presId="urn:microsoft.com/office/officeart/2018/2/layout/IconVerticalSolidList"/>
    <dgm:cxn modelId="{8EBE000B-F064-4C3A-B666-4C21BAB32393}" type="presParOf" srcId="{4230DB73-83CC-40B6-90DC-18E367F4C922}" destId="{93189440-4AB1-42AA-83A6-E25B039407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433078-DC3F-49D8-84BE-6E0291A927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BC5E6C5-E36B-4956-94E3-E5F2021515E5}">
      <dgm:prSet/>
      <dgm:spPr/>
      <dgm:t>
        <a:bodyPr/>
        <a:lstStyle/>
        <a:p>
          <a:r>
            <a:rPr lang="en-US" b="1"/>
            <a:t>Operational Requirements</a:t>
          </a:r>
          <a:endParaRPr lang="en-US"/>
        </a:p>
      </dgm:t>
    </dgm:pt>
    <dgm:pt modelId="{B0932B1A-6F19-4F6F-9B0A-CDF9D814C678}" type="parTrans" cxnId="{281944C6-D1CF-4096-91F3-0E2F517AEDB2}">
      <dgm:prSet/>
      <dgm:spPr/>
      <dgm:t>
        <a:bodyPr/>
        <a:lstStyle/>
        <a:p>
          <a:endParaRPr lang="en-US"/>
        </a:p>
      </dgm:t>
    </dgm:pt>
    <dgm:pt modelId="{B94E9F40-417A-4131-9014-1BD9A4B1D349}" type="sibTrans" cxnId="{281944C6-D1CF-4096-91F3-0E2F517AEDB2}">
      <dgm:prSet/>
      <dgm:spPr/>
      <dgm:t>
        <a:bodyPr/>
        <a:lstStyle/>
        <a:p>
          <a:endParaRPr lang="en-US"/>
        </a:p>
      </dgm:t>
    </dgm:pt>
    <dgm:pt modelId="{7F59D5C5-D355-4079-8C10-8C59E4D09E57}">
      <dgm:prSet/>
      <dgm:spPr/>
      <dgm:t>
        <a:bodyPr/>
        <a:lstStyle/>
        <a:p>
          <a:r>
            <a:rPr lang="en-US" b="1"/>
            <a:t>Performance Requirements</a:t>
          </a:r>
          <a:endParaRPr lang="en-US"/>
        </a:p>
      </dgm:t>
    </dgm:pt>
    <dgm:pt modelId="{FBCE2C3E-3BB2-43F4-93C0-501E3CEE0A13}" type="parTrans" cxnId="{019C1256-2E78-479C-9F88-3BF0FA362708}">
      <dgm:prSet/>
      <dgm:spPr/>
      <dgm:t>
        <a:bodyPr/>
        <a:lstStyle/>
        <a:p>
          <a:endParaRPr lang="en-US"/>
        </a:p>
      </dgm:t>
    </dgm:pt>
    <dgm:pt modelId="{A5A35432-781A-4084-84D2-2488923BDE28}" type="sibTrans" cxnId="{019C1256-2E78-479C-9F88-3BF0FA362708}">
      <dgm:prSet/>
      <dgm:spPr/>
      <dgm:t>
        <a:bodyPr/>
        <a:lstStyle/>
        <a:p>
          <a:endParaRPr lang="en-US"/>
        </a:p>
      </dgm:t>
    </dgm:pt>
    <dgm:pt modelId="{346106B8-6476-492E-9A8A-E0F9649208D2}">
      <dgm:prSet/>
      <dgm:spPr/>
      <dgm:t>
        <a:bodyPr/>
        <a:lstStyle/>
        <a:p>
          <a:r>
            <a:rPr lang="en-US" b="1"/>
            <a:t>Security Requirements</a:t>
          </a:r>
          <a:endParaRPr lang="en-US"/>
        </a:p>
      </dgm:t>
    </dgm:pt>
    <dgm:pt modelId="{C538CB9D-534F-4DAC-B209-4296BB652162}" type="parTrans" cxnId="{353CFC40-EE71-4CC7-9654-6C8F261DF383}">
      <dgm:prSet/>
      <dgm:spPr/>
      <dgm:t>
        <a:bodyPr/>
        <a:lstStyle/>
        <a:p>
          <a:endParaRPr lang="en-US"/>
        </a:p>
      </dgm:t>
    </dgm:pt>
    <dgm:pt modelId="{AFC7519D-94B8-4AD5-838C-36F4621FA4F6}" type="sibTrans" cxnId="{353CFC40-EE71-4CC7-9654-6C8F261DF383}">
      <dgm:prSet/>
      <dgm:spPr/>
      <dgm:t>
        <a:bodyPr/>
        <a:lstStyle/>
        <a:p>
          <a:endParaRPr lang="en-US"/>
        </a:p>
      </dgm:t>
    </dgm:pt>
    <dgm:pt modelId="{2C90999F-1BF0-4349-9684-B44A92338477}">
      <dgm:prSet/>
      <dgm:spPr/>
      <dgm:t>
        <a:bodyPr/>
        <a:lstStyle/>
        <a:p>
          <a:r>
            <a:rPr lang="en-US" b="1"/>
            <a:t>Cultural and Political Requirements</a:t>
          </a:r>
          <a:endParaRPr lang="en-US"/>
        </a:p>
      </dgm:t>
    </dgm:pt>
    <dgm:pt modelId="{563C1FA4-31A0-4E5F-AFA5-007CC64C630C}" type="parTrans" cxnId="{F8A7BD2F-C844-489F-B4A1-D29464DD66C9}">
      <dgm:prSet/>
      <dgm:spPr/>
      <dgm:t>
        <a:bodyPr/>
        <a:lstStyle/>
        <a:p>
          <a:endParaRPr lang="en-US"/>
        </a:p>
      </dgm:t>
    </dgm:pt>
    <dgm:pt modelId="{6D3568F5-00CF-4B56-A75C-487A4A4650DA}" type="sibTrans" cxnId="{F8A7BD2F-C844-489F-B4A1-D29464DD66C9}">
      <dgm:prSet/>
      <dgm:spPr/>
      <dgm:t>
        <a:bodyPr/>
        <a:lstStyle/>
        <a:p>
          <a:endParaRPr lang="en-US"/>
        </a:p>
      </dgm:t>
    </dgm:pt>
    <dgm:pt modelId="{39A07879-4F4D-4211-A796-B4B2A9D77C91}" type="pres">
      <dgm:prSet presAssocID="{10433078-DC3F-49D8-84BE-6E0291A927C5}" presName="root" presStyleCnt="0">
        <dgm:presLayoutVars>
          <dgm:dir/>
          <dgm:resizeHandles val="exact"/>
        </dgm:presLayoutVars>
      </dgm:prSet>
      <dgm:spPr/>
    </dgm:pt>
    <dgm:pt modelId="{32628348-0F3C-4B15-8203-CD93C39AD1E8}" type="pres">
      <dgm:prSet presAssocID="{EBC5E6C5-E36B-4956-94E3-E5F2021515E5}" presName="compNode" presStyleCnt="0"/>
      <dgm:spPr/>
    </dgm:pt>
    <dgm:pt modelId="{98BD586C-EDB3-4D0A-B491-49ACE482E8B2}" type="pres">
      <dgm:prSet presAssocID="{EBC5E6C5-E36B-4956-94E3-E5F2021515E5}" presName="bgRect" presStyleLbl="bgShp" presStyleIdx="0" presStyleCnt="4"/>
      <dgm:spPr/>
    </dgm:pt>
    <dgm:pt modelId="{D658CB92-447C-4D21-BCE7-59AB5B95DAA8}" type="pres">
      <dgm:prSet presAssocID="{EBC5E6C5-E36B-4956-94E3-E5F2021515E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6DAA6852-43BF-4942-8E2F-D997F083172B}" type="pres">
      <dgm:prSet presAssocID="{EBC5E6C5-E36B-4956-94E3-E5F2021515E5}" presName="spaceRect" presStyleCnt="0"/>
      <dgm:spPr/>
    </dgm:pt>
    <dgm:pt modelId="{3047F9D7-3752-4AD7-BEB2-DDBE8E407FB0}" type="pres">
      <dgm:prSet presAssocID="{EBC5E6C5-E36B-4956-94E3-E5F2021515E5}" presName="parTx" presStyleLbl="revTx" presStyleIdx="0" presStyleCnt="4">
        <dgm:presLayoutVars>
          <dgm:chMax val="0"/>
          <dgm:chPref val="0"/>
        </dgm:presLayoutVars>
      </dgm:prSet>
      <dgm:spPr/>
    </dgm:pt>
    <dgm:pt modelId="{1FE66E45-4F25-4AA6-AD16-312738129F8F}" type="pres">
      <dgm:prSet presAssocID="{B94E9F40-417A-4131-9014-1BD9A4B1D349}" presName="sibTrans" presStyleCnt="0"/>
      <dgm:spPr/>
    </dgm:pt>
    <dgm:pt modelId="{9E6CB836-C27D-4E1C-BAAA-1FB50065E66F}" type="pres">
      <dgm:prSet presAssocID="{7F59D5C5-D355-4079-8C10-8C59E4D09E57}" presName="compNode" presStyleCnt="0"/>
      <dgm:spPr/>
    </dgm:pt>
    <dgm:pt modelId="{896E3C68-C907-4469-9CF6-10ABB62C4D74}" type="pres">
      <dgm:prSet presAssocID="{7F59D5C5-D355-4079-8C10-8C59E4D09E57}" presName="bgRect" presStyleLbl="bgShp" presStyleIdx="1" presStyleCnt="4"/>
      <dgm:spPr/>
    </dgm:pt>
    <dgm:pt modelId="{EF757CF1-F1D1-4709-A6FA-5C22AAAC7779}" type="pres">
      <dgm:prSet presAssocID="{7F59D5C5-D355-4079-8C10-8C59E4D09E5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12EDAD3-9708-440E-A49F-84EE2A6ACEC3}" type="pres">
      <dgm:prSet presAssocID="{7F59D5C5-D355-4079-8C10-8C59E4D09E57}" presName="spaceRect" presStyleCnt="0"/>
      <dgm:spPr/>
    </dgm:pt>
    <dgm:pt modelId="{C10F2547-8D90-44E4-A9AB-1FCFDE89C62D}" type="pres">
      <dgm:prSet presAssocID="{7F59D5C5-D355-4079-8C10-8C59E4D09E57}" presName="parTx" presStyleLbl="revTx" presStyleIdx="1" presStyleCnt="4">
        <dgm:presLayoutVars>
          <dgm:chMax val="0"/>
          <dgm:chPref val="0"/>
        </dgm:presLayoutVars>
      </dgm:prSet>
      <dgm:spPr/>
    </dgm:pt>
    <dgm:pt modelId="{4B2C8CA6-70AF-4389-BD62-6163D59B6CFA}" type="pres">
      <dgm:prSet presAssocID="{A5A35432-781A-4084-84D2-2488923BDE28}" presName="sibTrans" presStyleCnt="0"/>
      <dgm:spPr/>
    </dgm:pt>
    <dgm:pt modelId="{F5B38E3D-1CEE-4335-B305-73D511C9AE7E}" type="pres">
      <dgm:prSet presAssocID="{346106B8-6476-492E-9A8A-E0F9649208D2}" presName="compNode" presStyleCnt="0"/>
      <dgm:spPr/>
    </dgm:pt>
    <dgm:pt modelId="{FF25924C-3A23-4C46-B807-6F22E4EA478D}" type="pres">
      <dgm:prSet presAssocID="{346106B8-6476-492E-9A8A-E0F9649208D2}" presName="bgRect" presStyleLbl="bgShp" presStyleIdx="2" presStyleCnt="4"/>
      <dgm:spPr/>
    </dgm:pt>
    <dgm:pt modelId="{38DE4784-F82C-44C4-89C5-A08C20882625}" type="pres">
      <dgm:prSet presAssocID="{346106B8-6476-492E-9A8A-E0F9649208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053F9B26-E020-4825-BBBB-069F056F2F22}" type="pres">
      <dgm:prSet presAssocID="{346106B8-6476-492E-9A8A-E0F9649208D2}" presName="spaceRect" presStyleCnt="0"/>
      <dgm:spPr/>
    </dgm:pt>
    <dgm:pt modelId="{5D2B9B21-CED7-487A-9E31-6EC300A6800D}" type="pres">
      <dgm:prSet presAssocID="{346106B8-6476-492E-9A8A-E0F9649208D2}" presName="parTx" presStyleLbl="revTx" presStyleIdx="2" presStyleCnt="4">
        <dgm:presLayoutVars>
          <dgm:chMax val="0"/>
          <dgm:chPref val="0"/>
        </dgm:presLayoutVars>
      </dgm:prSet>
      <dgm:spPr/>
    </dgm:pt>
    <dgm:pt modelId="{69CBF9F1-D712-4430-9AC4-B57D11B6E349}" type="pres">
      <dgm:prSet presAssocID="{AFC7519D-94B8-4AD5-838C-36F4621FA4F6}" presName="sibTrans" presStyleCnt="0"/>
      <dgm:spPr/>
    </dgm:pt>
    <dgm:pt modelId="{DBD917CF-7BB7-4974-9FAB-A1790CE2903B}" type="pres">
      <dgm:prSet presAssocID="{2C90999F-1BF0-4349-9684-B44A92338477}" presName="compNode" presStyleCnt="0"/>
      <dgm:spPr/>
    </dgm:pt>
    <dgm:pt modelId="{8B26AAF2-3064-48B9-8280-4A3819D567C6}" type="pres">
      <dgm:prSet presAssocID="{2C90999F-1BF0-4349-9684-B44A92338477}" presName="bgRect" presStyleLbl="bgShp" presStyleIdx="3" presStyleCnt="4"/>
      <dgm:spPr/>
    </dgm:pt>
    <dgm:pt modelId="{CB37D4B5-1477-4970-9340-35E3F3BD523B}" type="pres">
      <dgm:prSet presAssocID="{2C90999F-1BF0-4349-9684-B44A923384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ecturer"/>
        </a:ext>
      </dgm:extLst>
    </dgm:pt>
    <dgm:pt modelId="{C3D60909-A329-4FDD-B44D-609C1B08CE42}" type="pres">
      <dgm:prSet presAssocID="{2C90999F-1BF0-4349-9684-B44A92338477}" presName="spaceRect" presStyleCnt="0"/>
      <dgm:spPr/>
    </dgm:pt>
    <dgm:pt modelId="{1599A619-B487-4099-91D7-FAA71496ED78}" type="pres">
      <dgm:prSet presAssocID="{2C90999F-1BF0-4349-9684-B44A92338477}" presName="parTx" presStyleLbl="revTx" presStyleIdx="3" presStyleCnt="4">
        <dgm:presLayoutVars>
          <dgm:chMax val="0"/>
          <dgm:chPref val="0"/>
        </dgm:presLayoutVars>
      </dgm:prSet>
      <dgm:spPr/>
    </dgm:pt>
  </dgm:ptLst>
  <dgm:cxnLst>
    <dgm:cxn modelId="{F8A7BD2F-C844-489F-B4A1-D29464DD66C9}" srcId="{10433078-DC3F-49D8-84BE-6E0291A927C5}" destId="{2C90999F-1BF0-4349-9684-B44A92338477}" srcOrd="3" destOrd="0" parTransId="{563C1FA4-31A0-4E5F-AFA5-007CC64C630C}" sibTransId="{6D3568F5-00CF-4B56-A75C-487A4A4650DA}"/>
    <dgm:cxn modelId="{353CFC40-EE71-4CC7-9654-6C8F261DF383}" srcId="{10433078-DC3F-49D8-84BE-6E0291A927C5}" destId="{346106B8-6476-492E-9A8A-E0F9649208D2}" srcOrd="2" destOrd="0" parTransId="{C538CB9D-534F-4DAC-B209-4296BB652162}" sibTransId="{AFC7519D-94B8-4AD5-838C-36F4621FA4F6}"/>
    <dgm:cxn modelId="{1B4AA946-115C-4228-A01C-3AF6B30D2A54}" type="presOf" srcId="{2C90999F-1BF0-4349-9684-B44A92338477}" destId="{1599A619-B487-4099-91D7-FAA71496ED78}" srcOrd="0" destOrd="0" presId="urn:microsoft.com/office/officeart/2018/2/layout/IconVerticalSolidList"/>
    <dgm:cxn modelId="{AEFD7969-1A06-4D60-8CFA-34B90FF52FCB}" type="presOf" srcId="{EBC5E6C5-E36B-4956-94E3-E5F2021515E5}" destId="{3047F9D7-3752-4AD7-BEB2-DDBE8E407FB0}" srcOrd="0" destOrd="0" presId="urn:microsoft.com/office/officeart/2018/2/layout/IconVerticalSolidList"/>
    <dgm:cxn modelId="{019C1256-2E78-479C-9F88-3BF0FA362708}" srcId="{10433078-DC3F-49D8-84BE-6E0291A927C5}" destId="{7F59D5C5-D355-4079-8C10-8C59E4D09E57}" srcOrd="1" destOrd="0" parTransId="{FBCE2C3E-3BB2-43F4-93C0-501E3CEE0A13}" sibTransId="{A5A35432-781A-4084-84D2-2488923BDE28}"/>
    <dgm:cxn modelId="{A8BCC1B0-085F-4DF2-BC0F-481AB66DC6E2}" type="presOf" srcId="{346106B8-6476-492E-9A8A-E0F9649208D2}" destId="{5D2B9B21-CED7-487A-9E31-6EC300A6800D}" srcOrd="0" destOrd="0" presId="urn:microsoft.com/office/officeart/2018/2/layout/IconVerticalSolidList"/>
    <dgm:cxn modelId="{D2D0C1B8-2ED6-49D4-A633-D780F841AC66}" type="presOf" srcId="{10433078-DC3F-49D8-84BE-6E0291A927C5}" destId="{39A07879-4F4D-4211-A796-B4B2A9D77C91}" srcOrd="0" destOrd="0" presId="urn:microsoft.com/office/officeart/2018/2/layout/IconVerticalSolidList"/>
    <dgm:cxn modelId="{281944C6-D1CF-4096-91F3-0E2F517AEDB2}" srcId="{10433078-DC3F-49D8-84BE-6E0291A927C5}" destId="{EBC5E6C5-E36B-4956-94E3-E5F2021515E5}" srcOrd="0" destOrd="0" parTransId="{B0932B1A-6F19-4F6F-9B0A-CDF9D814C678}" sibTransId="{B94E9F40-417A-4131-9014-1BD9A4B1D349}"/>
    <dgm:cxn modelId="{0B64CCEC-381E-4FAF-874E-CC6EC99CA836}" type="presOf" srcId="{7F59D5C5-D355-4079-8C10-8C59E4D09E57}" destId="{C10F2547-8D90-44E4-A9AB-1FCFDE89C62D}" srcOrd="0" destOrd="0" presId="urn:microsoft.com/office/officeart/2018/2/layout/IconVerticalSolidList"/>
    <dgm:cxn modelId="{069CE7D0-5A57-49B0-8ABD-8374C898CEA6}" type="presParOf" srcId="{39A07879-4F4D-4211-A796-B4B2A9D77C91}" destId="{32628348-0F3C-4B15-8203-CD93C39AD1E8}" srcOrd="0" destOrd="0" presId="urn:microsoft.com/office/officeart/2018/2/layout/IconVerticalSolidList"/>
    <dgm:cxn modelId="{A3423DF0-E24A-4728-A9CA-9F5164A01B3F}" type="presParOf" srcId="{32628348-0F3C-4B15-8203-CD93C39AD1E8}" destId="{98BD586C-EDB3-4D0A-B491-49ACE482E8B2}" srcOrd="0" destOrd="0" presId="urn:microsoft.com/office/officeart/2018/2/layout/IconVerticalSolidList"/>
    <dgm:cxn modelId="{97CFE022-87BE-4302-8687-6CC00556A8A6}" type="presParOf" srcId="{32628348-0F3C-4B15-8203-CD93C39AD1E8}" destId="{D658CB92-447C-4D21-BCE7-59AB5B95DAA8}" srcOrd="1" destOrd="0" presId="urn:microsoft.com/office/officeart/2018/2/layout/IconVerticalSolidList"/>
    <dgm:cxn modelId="{4435B7E4-F67F-4237-9AB3-8147615029D4}" type="presParOf" srcId="{32628348-0F3C-4B15-8203-CD93C39AD1E8}" destId="{6DAA6852-43BF-4942-8E2F-D997F083172B}" srcOrd="2" destOrd="0" presId="urn:microsoft.com/office/officeart/2018/2/layout/IconVerticalSolidList"/>
    <dgm:cxn modelId="{67B7EA8A-88B6-45CE-AC2E-677BA5655D31}" type="presParOf" srcId="{32628348-0F3C-4B15-8203-CD93C39AD1E8}" destId="{3047F9D7-3752-4AD7-BEB2-DDBE8E407FB0}" srcOrd="3" destOrd="0" presId="urn:microsoft.com/office/officeart/2018/2/layout/IconVerticalSolidList"/>
    <dgm:cxn modelId="{2C5D0B7D-5438-4E8A-B875-7F85B0F7ECD7}" type="presParOf" srcId="{39A07879-4F4D-4211-A796-B4B2A9D77C91}" destId="{1FE66E45-4F25-4AA6-AD16-312738129F8F}" srcOrd="1" destOrd="0" presId="urn:microsoft.com/office/officeart/2018/2/layout/IconVerticalSolidList"/>
    <dgm:cxn modelId="{9F1EF179-6DD1-4C7B-905B-8EC5F5B49A93}" type="presParOf" srcId="{39A07879-4F4D-4211-A796-B4B2A9D77C91}" destId="{9E6CB836-C27D-4E1C-BAAA-1FB50065E66F}" srcOrd="2" destOrd="0" presId="urn:microsoft.com/office/officeart/2018/2/layout/IconVerticalSolidList"/>
    <dgm:cxn modelId="{FD87EF72-6FC6-4609-B0DF-E917467A749D}" type="presParOf" srcId="{9E6CB836-C27D-4E1C-BAAA-1FB50065E66F}" destId="{896E3C68-C907-4469-9CF6-10ABB62C4D74}" srcOrd="0" destOrd="0" presId="urn:microsoft.com/office/officeart/2018/2/layout/IconVerticalSolidList"/>
    <dgm:cxn modelId="{62E31795-D705-4EF9-B9E8-A7EF86F1CDAC}" type="presParOf" srcId="{9E6CB836-C27D-4E1C-BAAA-1FB50065E66F}" destId="{EF757CF1-F1D1-4709-A6FA-5C22AAAC7779}" srcOrd="1" destOrd="0" presId="urn:microsoft.com/office/officeart/2018/2/layout/IconVerticalSolidList"/>
    <dgm:cxn modelId="{634F1E56-6E86-4EF8-A1DF-E3817B43FF2A}" type="presParOf" srcId="{9E6CB836-C27D-4E1C-BAAA-1FB50065E66F}" destId="{412EDAD3-9708-440E-A49F-84EE2A6ACEC3}" srcOrd="2" destOrd="0" presId="urn:microsoft.com/office/officeart/2018/2/layout/IconVerticalSolidList"/>
    <dgm:cxn modelId="{AFA78006-B3B4-4CB0-AB25-21BC2ABC55AE}" type="presParOf" srcId="{9E6CB836-C27D-4E1C-BAAA-1FB50065E66F}" destId="{C10F2547-8D90-44E4-A9AB-1FCFDE89C62D}" srcOrd="3" destOrd="0" presId="urn:microsoft.com/office/officeart/2018/2/layout/IconVerticalSolidList"/>
    <dgm:cxn modelId="{B4187F47-B8FA-4552-A357-FAB08A2B80DD}" type="presParOf" srcId="{39A07879-4F4D-4211-A796-B4B2A9D77C91}" destId="{4B2C8CA6-70AF-4389-BD62-6163D59B6CFA}" srcOrd="3" destOrd="0" presId="urn:microsoft.com/office/officeart/2018/2/layout/IconVerticalSolidList"/>
    <dgm:cxn modelId="{533EC70D-10E3-4A91-951A-48823E714535}" type="presParOf" srcId="{39A07879-4F4D-4211-A796-B4B2A9D77C91}" destId="{F5B38E3D-1CEE-4335-B305-73D511C9AE7E}" srcOrd="4" destOrd="0" presId="urn:microsoft.com/office/officeart/2018/2/layout/IconVerticalSolidList"/>
    <dgm:cxn modelId="{37DA05BD-16AF-4E14-A3F1-94BEE2011FE1}" type="presParOf" srcId="{F5B38E3D-1CEE-4335-B305-73D511C9AE7E}" destId="{FF25924C-3A23-4C46-B807-6F22E4EA478D}" srcOrd="0" destOrd="0" presId="urn:microsoft.com/office/officeart/2018/2/layout/IconVerticalSolidList"/>
    <dgm:cxn modelId="{A692A4CA-A9E0-45BB-83F0-E92E0C90BB38}" type="presParOf" srcId="{F5B38E3D-1CEE-4335-B305-73D511C9AE7E}" destId="{38DE4784-F82C-44C4-89C5-A08C20882625}" srcOrd="1" destOrd="0" presId="urn:microsoft.com/office/officeart/2018/2/layout/IconVerticalSolidList"/>
    <dgm:cxn modelId="{53A8ACCC-3B98-4EDF-8287-7C0253A747D8}" type="presParOf" srcId="{F5B38E3D-1CEE-4335-B305-73D511C9AE7E}" destId="{053F9B26-E020-4825-BBBB-069F056F2F22}" srcOrd="2" destOrd="0" presId="urn:microsoft.com/office/officeart/2018/2/layout/IconVerticalSolidList"/>
    <dgm:cxn modelId="{AFE43E32-0214-4618-BFCA-5390572B0B04}" type="presParOf" srcId="{F5B38E3D-1CEE-4335-B305-73D511C9AE7E}" destId="{5D2B9B21-CED7-487A-9E31-6EC300A6800D}" srcOrd="3" destOrd="0" presId="urn:microsoft.com/office/officeart/2018/2/layout/IconVerticalSolidList"/>
    <dgm:cxn modelId="{8C234A3A-D4F7-4BD8-9328-2567EBEF8C40}" type="presParOf" srcId="{39A07879-4F4D-4211-A796-B4B2A9D77C91}" destId="{69CBF9F1-D712-4430-9AC4-B57D11B6E349}" srcOrd="5" destOrd="0" presId="urn:microsoft.com/office/officeart/2018/2/layout/IconVerticalSolidList"/>
    <dgm:cxn modelId="{273B8CB4-A64F-449E-94F5-D8D4691E3FBA}" type="presParOf" srcId="{39A07879-4F4D-4211-A796-B4B2A9D77C91}" destId="{DBD917CF-7BB7-4974-9FAB-A1790CE2903B}" srcOrd="6" destOrd="0" presId="urn:microsoft.com/office/officeart/2018/2/layout/IconVerticalSolidList"/>
    <dgm:cxn modelId="{6C5D4CDF-1657-41D4-934A-8AAD300A8BC3}" type="presParOf" srcId="{DBD917CF-7BB7-4974-9FAB-A1790CE2903B}" destId="{8B26AAF2-3064-48B9-8280-4A3819D567C6}" srcOrd="0" destOrd="0" presId="urn:microsoft.com/office/officeart/2018/2/layout/IconVerticalSolidList"/>
    <dgm:cxn modelId="{05DBF4EE-DEE9-422D-B745-718941D4DF26}" type="presParOf" srcId="{DBD917CF-7BB7-4974-9FAB-A1790CE2903B}" destId="{CB37D4B5-1477-4970-9340-35E3F3BD523B}" srcOrd="1" destOrd="0" presId="urn:microsoft.com/office/officeart/2018/2/layout/IconVerticalSolidList"/>
    <dgm:cxn modelId="{35D3B7CF-023F-4869-A393-435B62955021}" type="presParOf" srcId="{DBD917CF-7BB7-4974-9FAB-A1790CE2903B}" destId="{C3D60909-A329-4FDD-B44D-609C1B08CE42}" srcOrd="2" destOrd="0" presId="urn:microsoft.com/office/officeart/2018/2/layout/IconVerticalSolidList"/>
    <dgm:cxn modelId="{67A90292-D1C2-457E-BDA6-855E6AFD1333}" type="presParOf" srcId="{DBD917CF-7BB7-4974-9FAB-A1790CE2903B}" destId="{1599A619-B487-4099-91D7-FAA71496ED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91E27A-6CFB-46B3-A5CC-9160E9B2B5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344448-D7E5-496C-9FD7-9ACE35F17CE6}">
      <dgm:prSet/>
      <dgm:spPr/>
      <dgm:t>
        <a:bodyPr/>
        <a:lstStyle/>
        <a:p>
          <a:r>
            <a:rPr lang="en-US"/>
            <a:t>Creation of an Account</a:t>
          </a:r>
        </a:p>
      </dgm:t>
    </dgm:pt>
    <dgm:pt modelId="{5754E92B-55D4-4C5D-BD7A-2CBA30EB68B2}" type="parTrans" cxnId="{659B27AD-3AE4-4A64-8B20-E23DED861352}">
      <dgm:prSet/>
      <dgm:spPr/>
      <dgm:t>
        <a:bodyPr/>
        <a:lstStyle/>
        <a:p>
          <a:endParaRPr lang="en-US"/>
        </a:p>
      </dgm:t>
    </dgm:pt>
    <dgm:pt modelId="{A158CD5D-3E23-4C2B-AA28-2CC131354E5B}" type="sibTrans" cxnId="{659B27AD-3AE4-4A64-8B20-E23DED861352}">
      <dgm:prSet/>
      <dgm:spPr/>
      <dgm:t>
        <a:bodyPr/>
        <a:lstStyle/>
        <a:p>
          <a:endParaRPr lang="en-US"/>
        </a:p>
      </dgm:t>
    </dgm:pt>
    <dgm:pt modelId="{D6A5A890-79E7-4207-BFC4-8405A020BD8D}">
      <dgm:prSet/>
      <dgm:spPr/>
      <dgm:t>
        <a:bodyPr/>
        <a:lstStyle/>
        <a:p>
          <a:r>
            <a:rPr lang="en-US"/>
            <a:t>Searching and Adding products to the Cart</a:t>
          </a:r>
        </a:p>
      </dgm:t>
    </dgm:pt>
    <dgm:pt modelId="{8FFA67F4-60F4-4462-AAD0-1E1BEEA99E30}" type="parTrans" cxnId="{36CFF869-32CC-4CAC-89F6-E54F948D8989}">
      <dgm:prSet/>
      <dgm:spPr/>
      <dgm:t>
        <a:bodyPr/>
        <a:lstStyle/>
        <a:p>
          <a:endParaRPr lang="en-US"/>
        </a:p>
      </dgm:t>
    </dgm:pt>
    <dgm:pt modelId="{5049853F-2A1C-44BD-856F-316851E7B1E3}" type="sibTrans" cxnId="{36CFF869-32CC-4CAC-89F6-E54F948D8989}">
      <dgm:prSet/>
      <dgm:spPr/>
      <dgm:t>
        <a:bodyPr/>
        <a:lstStyle/>
        <a:p>
          <a:endParaRPr lang="en-US"/>
        </a:p>
      </dgm:t>
    </dgm:pt>
    <dgm:pt modelId="{B25218FA-F5C9-4664-8324-22E60E47445C}">
      <dgm:prSet/>
      <dgm:spPr/>
      <dgm:t>
        <a:bodyPr/>
        <a:lstStyle/>
        <a:p>
          <a:r>
            <a:rPr lang="en-US"/>
            <a:t>Placing Order</a:t>
          </a:r>
        </a:p>
      </dgm:t>
    </dgm:pt>
    <dgm:pt modelId="{2EB14799-B914-4851-B907-5CD971FDD0DD}" type="parTrans" cxnId="{50D64FE8-9C0F-430E-879F-852EBB8D70C8}">
      <dgm:prSet/>
      <dgm:spPr/>
      <dgm:t>
        <a:bodyPr/>
        <a:lstStyle/>
        <a:p>
          <a:endParaRPr lang="en-US"/>
        </a:p>
      </dgm:t>
    </dgm:pt>
    <dgm:pt modelId="{5FEFDBDA-D8E5-4E7E-ABA0-08CC8AA3C162}" type="sibTrans" cxnId="{50D64FE8-9C0F-430E-879F-852EBB8D70C8}">
      <dgm:prSet/>
      <dgm:spPr/>
      <dgm:t>
        <a:bodyPr/>
        <a:lstStyle/>
        <a:p>
          <a:endParaRPr lang="en-US"/>
        </a:p>
      </dgm:t>
    </dgm:pt>
    <dgm:pt modelId="{AC55503F-AA04-4F28-A141-135DA6F16B62}">
      <dgm:prSet/>
      <dgm:spPr/>
      <dgm:t>
        <a:bodyPr/>
        <a:lstStyle/>
        <a:p>
          <a:r>
            <a:rPr lang="en-US"/>
            <a:t>Cancelling Order</a:t>
          </a:r>
        </a:p>
      </dgm:t>
    </dgm:pt>
    <dgm:pt modelId="{8BAF81E9-EAB1-49F1-A82C-DD4B0BB3E568}" type="parTrans" cxnId="{853DB7B1-FD48-4AB6-B7CC-300DA29CB69D}">
      <dgm:prSet/>
      <dgm:spPr/>
      <dgm:t>
        <a:bodyPr/>
        <a:lstStyle/>
        <a:p>
          <a:endParaRPr lang="en-US"/>
        </a:p>
      </dgm:t>
    </dgm:pt>
    <dgm:pt modelId="{5606B66D-F3C7-445E-99FE-5098C89C162B}" type="sibTrans" cxnId="{853DB7B1-FD48-4AB6-B7CC-300DA29CB69D}">
      <dgm:prSet/>
      <dgm:spPr/>
      <dgm:t>
        <a:bodyPr/>
        <a:lstStyle/>
        <a:p>
          <a:endParaRPr lang="en-US"/>
        </a:p>
      </dgm:t>
    </dgm:pt>
    <dgm:pt modelId="{D4F30CE5-CA21-41E1-9A9C-73B5085C82CF}">
      <dgm:prSet/>
      <dgm:spPr/>
      <dgm:t>
        <a:bodyPr/>
        <a:lstStyle/>
        <a:p>
          <a:r>
            <a:rPr lang="en-US"/>
            <a:t>Processing Payment</a:t>
          </a:r>
        </a:p>
      </dgm:t>
    </dgm:pt>
    <dgm:pt modelId="{589525E6-39F8-46AF-A916-E075A4A68DC4}" type="parTrans" cxnId="{2A6094AA-4D82-4823-9371-BD638794EF4C}">
      <dgm:prSet/>
      <dgm:spPr/>
      <dgm:t>
        <a:bodyPr/>
        <a:lstStyle/>
        <a:p>
          <a:endParaRPr lang="en-US"/>
        </a:p>
      </dgm:t>
    </dgm:pt>
    <dgm:pt modelId="{CF6BE1B1-F00F-4BE5-AC92-587D82878DA0}" type="sibTrans" cxnId="{2A6094AA-4D82-4823-9371-BD638794EF4C}">
      <dgm:prSet/>
      <dgm:spPr/>
      <dgm:t>
        <a:bodyPr/>
        <a:lstStyle/>
        <a:p>
          <a:endParaRPr lang="en-US"/>
        </a:p>
      </dgm:t>
    </dgm:pt>
    <dgm:pt modelId="{970B0106-5318-4819-BA8F-0B46E3EB7933}" type="pres">
      <dgm:prSet presAssocID="{0D91E27A-6CFB-46B3-A5CC-9160E9B2B5BC}" presName="root" presStyleCnt="0">
        <dgm:presLayoutVars>
          <dgm:dir/>
          <dgm:resizeHandles val="exact"/>
        </dgm:presLayoutVars>
      </dgm:prSet>
      <dgm:spPr/>
    </dgm:pt>
    <dgm:pt modelId="{505EB633-57BD-4A55-B6C7-761732236385}" type="pres">
      <dgm:prSet presAssocID="{7E344448-D7E5-496C-9FD7-9ACE35F17CE6}" presName="compNode" presStyleCnt="0"/>
      <dgm:spPr/>
    </dgm:pt>
    <dgm:pt modelId="{23A0B783-416F-4F2E-A371-8AB007401BFA}" type="pres">
      <dgm:prSet presAssocID="{7E344448-D7E5-496C-9FD7-9ACE35F17CE6}" presName="bgRect" presStyleLbl="bgShp" presStyleIdx="0" presStyleCnt="5"/>
      <dgm:spPr/>
    </dgm:pt>
    <dgm:pt modelId="{4725D68E-086E-42A0-9021-FE8C1EF07409}" type="pres">
      <dgm:prSet presAssocID="{7E344448-D7E5-496C-9FD7-9ACE35F17C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ed"/>
        </a:ext>
      </dgm:extLst>
    </dgm:pt>
    <dgm:pt modelId="{CD430A77-4445-46ED-AA7B-753C5621D15D}" type="pres">
      <dgm:prSet presAssocID="{7E344448-D7E5-496C-9FD7-9ACE35F17CE6}" presName="spaceRect" presStyleCnt="0"/>
      <dgm:spPr/>
    </dgm:pt>
    <dgm:pt modelId="{9A4836AB-FCD8-4720-B5E5-DFF7CEB14546}" type="pres">
      <dgm:prSet presAssocID="{7E344448-D7E5-496C-9FD7-9ACE35F17CE6}" presName="parTx" presStyleLbl="revTx" presStyleIdx="0" presStyleCnt="5">
        <dgm:presLayoutVars>
          <dgm:chMax val="0"/>
          <dgm:chPref val="0"/>
        </dgm:presLayoutVars>
      </dgm:prSet>
      <dgm:spPr/>
    </dgm:pt>
    <dgm:pt modelId="{E017B6B9-A8BD-46BB-A635-F72E7EED2649}" type="pres">
      <dgm:prSet presAssocID="{A158CD5D-3E23-4C2B-AA28-2CC131354E5B}" presName="sibTrans" presStyleCnt="0"/>
      <dgm:spPr/>
    </dgm:pt>
    <dgm:pt modelId="{A51E8926-08CB-443F-A2FE-4E8BD65411ED}" type="pres">
      <dgm:prSet presAssocID="{D6A5A890-79E7-4207-BFC4-8405A020BD8D}" presName="compNode" presStyleCnt="0"/>
      <dgm:spPr/>
    </dgm:pt>
    <dgm:pt modelId="{0B9F8768-B585-47DC-AA1C-C107B305B0D5}" type="pres">
      <dgm:prSet presAssocID="{D6A5A890-79E7-4207-BFC4-8405A020BD8D}" presName="bgRect" presStyleLbl="bgShp" presStyleIdx="1" presStyleCnt="5"/>
      <dgm:spPr/>
    </dgm:pt>
    <dgm:pt modelId="{82C530F1-6179-4B50-8CB4-F089ADDDFA83}" type="pres">
      <dgm:prSet presAssocID="{D6A5A890-79E7-4207-BFC4-8405A020BD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144F160A-DDDF-4CFC-8541-7416B43BDF5A}" type="pres">
      <dgm:prSet presAssocID="{D6A5A890-79E7-4207-BFC4-8405A020BD8D}" presName="spaceRect" presStyleCnt="0"/>
      <dgm:spPr/>
    </dgm:pt>
    <dgm:pt modelId="{CFD649CA-3896-4E1D-891E-01F541F72568}" type="pres">
      <dgm:prSet presAssocID="{D6A5A890-79E7-4207-BFC4-8405A020BD8D}" presName="parTx" presStyleLbl="revTx" presStyleIdx="1" presStyleCnt="5">
        <dgm:presLayoutVars>
          <dgm:chMax val="0"/>
          <dgm:chPref val="0"/>
        </dgm:presLayoutVars>
      </dgm:prSet>
      <dgm:spPr/>
    </dgm:pt>
    <dgm:pt modelId="{C96B127F-B4E2-4915-A446-86FDE3BBF9A7}" type="pres">
      <dgm:prSet presAssocID="{5049853F-2A1C-44BD-856F-316851E7B1E3}" presName="sibTrans" presStyleCnt="0"/>
      <dgm:spPr/>
    </dgm:pt>
    <dgm:pt modelId="{7587528E-6214-4B67-A2D3-DCB14EF2CD2E}" type="pres">
      <dgm:prSet presAssocID="{B25218FA-F5C9-4664-8324-22E60E47445C}" presName="compNode" presStyleCnt="0"/>
      <dgm:spPr/>
    </dgm:pt>
    <dgm:pt modelId="{C8198234-E763-4D40-9FBA-36706629FE72}" type="pres">
      <dgm:prSet presAssocID="{B25218FA-F5C9-4664-8324-22E60E47445C}" presName="bgRect" presStyleLbl="bgShp" presStyleIdx="2" presStyleCnt="5"/>
      <dgm:spPr/>
    </dgm:pt>
    <dgm:pt modelId="{60DC15CB-BB65-48D5-8EE1-72C3EA9A2448}" type="pres">
      <dgm:prSet presAssocID="{B25218FA-F5C9-4664-8324-22E60E4744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uck"/>
        </a:ext>
      </dgm:extLst>
    </dgm:pt>
    <dgm:pt modelId="{C0F9123E-B95B-47A3-AD02-EBD1C5B01F08}" type="pres">
      <dgm:prSet presAssocID="{B25218FA-F5C9-4664-8324-22E60E47445C}" presName="spaceRect" presStyleCnt="0"/>
      <dgm:spPr/>
    </dgm:pt>
    <dgm:pt modelId="{21F35476-F1F0-476B-8813-A831E9963D0E}" type="pres">
      <dgm:prSet presAssocID="{B25218FA-F5C9-4664-8324-22E60E47445C}" presName="parTx" presStyleLbl="revTx" presStyleIdx="2" presStyleCnt="5">
        <dgm:presLayoutVars>
          <dgm:chMax val="0"/>
          <dgm:chPref val="0"/>
        </dgm:presLayoutVars>
      </dgm:prSet>
      <dgm:spPr/>
    </dgm:pt>
    <dgm:pt modelId="{34E86456-33BF-4EE1-827E-F847AEF2E149}" type="pres">
      <dgm:prSet presAssocID="{5FEFDBDA-D8E5-4E7E-ABA0-08CC8AA3C162}" presName="sibTrans" presStyleCnt="0"/>
      <dgm:spPr/>
    </dgm:pt>
    <dgm:pt modelId="{DABEF7A0-3A45-4F4F-8991-D6D24A9ED396}" type="pres">
      <dgm:prSet presAssocID="{AC55503F-AA04-4F28-A141-135DA6F16B62}" presName="compNode" presStyleCnt="0"/>
      <dgm:spPr/>
    </dgm:pt>
    <dgm:pt modelId="{CBA9E925-424C-4928-B373-F5D3F98E24BB}" type="pres">
      <dgm:prSet presAssocID="{AC55503F-AA04-4F28-A141-135DA6F16B62}" presName="bgRect" presStyleLbl="bgShp" presStyleIdx="3" presStyleCnt="5"/>
      <dgm:spPr/>
    </dgm:pt>
    <dgm:pt modelId="{EB77E704-FD28-44E2-B677-99E60A1DE3E3}" type="pres">
      <dgm:prSet presAssocID="{AC55503F-AA04-4F28-A141-135DA6F16B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gister"/>
        </a:ext>
      </dgm:extLst>
    </dgm:pt>
    <dgm:pt modelId="{AFE80EB6-99B2-4231-A612-13780EDF6DB5}" type="pres">
      <dgm:prSet presAssocID="{AC55503F-AA04-4F28-A141-135DA6F16B62}" presName="spaceRect" presStyleCnt="0"/>
      <dgm:spPr/>
    </dgm:pt>
    <dgm:pt modelId="{1CB81AEF-D81E-4607-9CFD-E146F8DFAB5A}" type="pres">
      <dgm:prSet presAssocID="{AC55503F-AA04-4F28-A141-135DA6F16B62}" presName="parTx" presStyleLbl="revTx" presStyleIdx="3" presStyleCnt="5">
        <dgm:presLayoutVars>
          <dgm:chMax val="0"/>
          <dgm:chPref val="0"/>
        </dgm:presLayoutVars>
      </dgm:prSet>
      <dgm:spPr/>
    </dgm:pt>
    <dgm:pt modelId="{2104BF54-4418-4450-88DA-1B9D80FC56A1}" type="pres">
      <dgm:prSet presAssocID="{5606B66D-F3C7-445E-99FE-5098C89C162B}" presName="sibTrans" presStyleCnt="0"/>
      <dgm:spPr/>
    </dgm:pt>
    <dgm:pt modelId="{BDB95D24-307C-4761-AD66-DC41CC0A37BF}" type="pres">
      <dgm:prSet presAssocID="{D4F30CE5-CA21-41E1-9A9C-73B5085C82CF}" presName="compNode" presStyleCnt="0"/>
      <dgm:spPr/>
    </dgm:pt>
    <dgm:pt modelId="{25E3D078-59EE-4758-8982-B5EF871100AE}" type="pres">
      <dgm:prSet presAssocID="{D4F30CE5-CA21-41E1-9A9C-73B5085C82CF}" presName="bgRect" presStyleLbl="bgShp" presStyleIdx="4" presStyleCnt="5"/>
      <dgm:spPr/>
    </dgm:pt>
    <dgm:pt modelId="{2497520E-EB76-4A0D-B7F4-FD9C04E171B6}" type="pres">
      <dgm:prSet presAssocID="{D4F30CE5-CA21-41E1-9A9C-73B5085C82C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2CF7A863-F158-427A-AFB3-6A7732AE29F5}" type="pres">
      <dgm:prSet presAssocID="{D4F30CE5-CA21-41E1-9A9C-73B5085C82CF}" presName="spaceRect" presStyleCnt="0"/>
      <dgm:spPr/>
    </dgm:pt>
    <dgm:pt modelId="{6B9EE4C8-2A6A-43B9-8F79-59BE1B48075B}" type="pres">
      <dgm:prSet presAssocID="{D4F30CE5-CA21-41E1-9A9C-73B5085C82CF}" presName="parTx" presStyleLbl="revTx" presStyleIdx="4" presStyleCnt="5">
        <dgm:presLayoutVars>
          <dgm:chMax val="0"/>
          <dgm:chPref val="0"/>
        </dgm:presLayoutVars>
      </dgm:prSet>
      <dgm:spPr/>
    </dgm:pt>
  </dgm:ptLst>
  <dgm:cxnLst>
    <dgm:cxn modelId="{4CA65417-B6F0-4C7D-844D-83C8410E8E38}" type="presOf" srcId="{D4F30CE5-CA21-41E1-9A9C-73B5085C82CF}" destId="{6B9EE4C8-2A6A-43B9-8F79-59BE1B48075B}" srcOrd="0" destOrd="0" presId="urn:microsoft.com/office/officeart/2018/2/layout/IconVerticalSolidList"/>
    <dgm:cxn modelId="{0823F232-D455-452D-A027-B4FF5661C977}" type="presOf" srcId="{AC55503F-AA04-4F28-A141-135DA6F16B62}" destId="{1CB81AEF-D81E-4607-9CFD-E146F8DFAB5A}" srcOrd="0" destOrd="0" presId="urn:microsoft.com/office/officeart/2018/2/layout/IconVerticalSolidList"/>
    <dgm:cxn modelId="{36CFF869-32CC-4CAC-89F6-E54F948D8989}" srcId="{0D91E27A-6CFB-46B3-A5CC-9160E9B2B5BC}" destId="{D6A5A890-79E7-4207-BFC4-8405A020BD8D}" srcOrd="1" destOrd="0" parTransId="{8FFA67F4-60F4-4462-AAD0-1E1BEEA99E30}" sibTransId="{5049853F-2A1C-44BD-856F-316851E7B1E3}"/>
    <dgm:cxn modelId="{2A6094AA-4D82-4823-9371-BD638794EF4C}" srcId="{0D91E27A-6CFB-46B3-A5CC-9160E9B2B5BC}" destId="{D4F30CE5-CA21-41E1-9A9C-73B5085C82CF}" srcOrd="4" destOrd="0" parTransId="{589525E6-39F8-46AF-A916-E075A4A68DC4}" sibTransId="{CF6BE1B1-F00F-4BE5-AC92-587D82878DA0}"/>
    <dgm:cxn modelId="{659B27AD-3AE4-4A64-8B20-E23DED861352}" srcId="{0D91E27A-6CFB-46B3-A5CC-9160E9B2B5BC}" destId="{7E344448-D7E5-496C-9FD7-9ACE35F17CE6}" srcOrd="0" destOrd="0" parTransId="{5754E92B-55D4-4C5D-BD7A-2CBA30EB68B2}" sibTransId="{A158CD5D-3E23-4C2B-AA28-2CC131354E5B}"/>
    <dgm:cxn modelId="{853DB7B1-FD48-4AB6-B7CC-300DA29CB69D}" srcId="{0D91E27A-6CFB-46B3-A5CC-9160E9B2B5BC}" destId="{AC55503F-AA04-4F28-A141-135DA6F16B62}" srcOrd="3" destOrd="0" parTransId="{8BAF81E9-EAB1-49F1-A82C-DD4B0BB3E568}" sibTransId="{5606B66D-F3C7-445E-99FE-5098C89C162B}"/>
    <dgm:cxn modelId="{A8077BB5-4EB5-4562-818D-B4958ADCFCF0}" type="presOf" srcId="{7E344448-D7E5-496C-9FD7-9ACE35F17CE6}" destId="{9A4836AB-FCD8-4720-B5E5-DFF7CEB14546}" srcOrd="0" destOrd="0" presId="urn:microsoft.com/office/officeart/2018/2/layout/IconVerticalSolidList"/>
    <dgm:cxn modelId="{50D64FE8-9C0F-430E-879F-852EBB8D70C8}" srcId="{0D91E27A-6CFB-46B3-A5CC-9160E9B2B5BC}" destId="{B25218FA-F5C9-4664-8324-22E60E47445C}" srcOrd="2" destOrd="0" parTransId="{2EB14799-B914-4851-B907-5CD971FDD0DD}" sibTransId="{5FEFDBDA-D8E5-4E7E-ABA0-08CC8AA3C162}"/>
    <dgm:cxn modelId="{B734B2F7-D80B-4F4D-91F5-7CEA61468F09}" type="presOf" srcId="{B25218FA-F5C9-4664-8324-22E60E47445C}" destId="{21F35476-F1F0-476B-8813-A831E9963D0E}" srcOrd="0" destOrd="0" presId="urn:microsoft.com/office/officeart/2018/2/layout/IconVerticalSolidList"/>
    <dgm:cxn modelId="{035AB8FA-337C-4804-BB18-D0C5CD83C7C6}" type="presOf" srcId="{0D91E27A-6CFB-46B3-A5CC-9160E9B2B5BC}" destId="{970B0106-5318-4819-BA8F-0B46E3EB7933}" srcOrd="0" destOrd="0" presId="urn:microsoft.com/office/officeart/2018/2/layout/IconVerticalSolidList"/>
    <dgm:cxn modelId="{06A014FE-D771-46DF-82B4-DE8D0D1DCE73}" type="presOf" srcId="{D6A5A890-79E7-4207-BFC4-8405A020BD8D}" destId="{CFD649CA-3896-4E1D-891E-01F541F72568}" srcOrd="0" destOrd="0" presId="urn:microsoft.com/office/officeart/2018/2/layout/IconVerticalSolidList"/>
    <dgm:cxn modelId="{5AFE5E24-E338-47C7-B896-D6C12E538848}" type="presParOf" srcId="{970B0106-5318-4819-BA8F-0B46E3EB7933}" destId="{505EB633-57BD-4A55-B6C7-761732236385}" srcOrd="0" destOrd="0" presId="urn:microsoft.com/office/officeart/2018/2/layout/IconVerticalSolidList"/>
    <dgm:cxn modelId="{2798226F-057C-43D5-AC92-A1D47826D3D8}" type="presParOf" srcId="{505EB633-57BD-4A55-B6C7-761732236385}" destId="{23A0B783-416F-4F2E-A371-8AB007401BFA}" srcOrd="0" destOrd="0" presId="urn:microsoft.com/office/officeart/2018/2/layout/IconVerticalSolidList"/>
    <dgm:cxn modelId="{7C778E74-2B88-44BD-8155-582848D20D21}" type="presParOf" srcId="{505EB633-57BD-4A55-B6C7-761732236385}" destId="{4725D68E-086E-42A0-9021-FE8C1EF07409}" srcOrd="1" destOrd="0" presId="urn:microsoft.com/office/officeart/2018/2/layout/IconVerticalSolidList"/>
    <dgm:cxn modelId="{E19B7151-44B5-48BB-B332-C060E182CFE7}" type="presParOf" srcId="{505EB633-57BD-4A55-B6C7-761732236385}" destId="{CD430A77-4445-46ED-AA7B-753C5621D15D}" srcOrd="2" destOrd="0" presId="urn:microsoft.com/office/officeart/2018/2/layout/IconVerticalSolidList"/>
    <dgm:cxn modelId="{FEC61DED-DE89-4FC9-A90B-095F8A74DE03}" type="presParOf" srcId="{505EB633-57BD-4A55-B6C7-761732236385}" destId="{9A4836AB-FCD8-4720-B5E5-DFF7CEB14546}" srcOrd="3" destOrd="0" presId="urn:microsoft.com/office/officeart/2018/2/layout/IconVerticalSolidList"/>
    <dgm:cxn modelId="{BB5A0E05-2044-4D38-BCFF-7A4F6EF95ED7}" type="presParOf" srcId="{970B0106-5318-4819-BA8F-0B46E3EB7933}" destId="{E017B6B9-A8BD-46BB-A635-F72E7EED2649}" srcOrd="1" destOrd="0" presId="urn:microsoft.com/office/officeart/2018/2/layout/IconVerticalSolidList"/>
    <dgm:cxn modelId="{0B6D5012-7D91-478F-90C1-B0F419873876}" type="presParOf" srcId="{970B0106-5318-4819-BA8F-0B46E3EB7933}" destId="{A51E8926-08CB-443F-A2FE-4E8BD65411ED}" srcOrd="2" destOrd="0" presId="urn:microsoft.com/office/officeart/2018/2/layout/IconVerticalSolidList"/>
    <dgm:cxn modelId="{9E767AE1-5344-42FD-8625-0B63C56B5CF6}" type="presParOf" srcId="{A51E8926-08CB-443F-A2FE-4E8BD65411ED}" destId="{0B9F8768-B585-47DC-AA1C-C107B305B0D5}" srcOrd="0" destOrd="0" presId="urn:microsoft.com/office/officeart/2018/2/layout/IconVerticalSolidList"/>
    <dgm:cxn modelId="{21EEA82A-8E08-4821-826C-3396C4DCBC07}" type="presParOf" srcId="{A51E8926-08CB-443F-A2FE-4E8BD65411ED}" destId="{82C530F1-6179-4B50-8CB4-F089ADDDFA83}" srcOrd="1" destOrd="0" presId="urn:microsoft.com/office/officeart/2018/2/layout/IconVerticalSolidList"/>
    <dgm:cxn modelId="{BF99BB38-6207-4CFA-ABB5-D1F2055CD0E8}" type="presParOf" srcId="{A51E8926-08CB-443F-A2FE-4E8BD65411ED}" destId="{144F160A-DDDF-4CFC-8541-7416B43BDF5A}" srcOrd="2" destOrd="0" presId="urn:microsoft.com/office/officeart/2018/2/layout/IconVerticalSolidList"/>
    <dgm:cxn modelId="{25FDA6F5-E1D6-4B59-9B6A-80AB54AA3AFF}" type="presParOf" srcId="{A51E8926-08CB-443F-A2FE-4E8BD65411ED}" destId="{CFD649CA-3896-4E1D-891E-01F541F72568}" srcOrd="3" destOrd="0" presId="urn:microsoft.com/office/officeart/2018/2/layout/IconVerticalSolidList"/>
    <dgm:cxn modelId="{5E9EA53F-7E80-4D29-8B35-881E29BDDACC}" type="presParOf" srcId="{970B0106-5318-4819-BA8F-0B46E3EB7933}" destId="{C96B127F-B4E2-4915-A446-86FDE3BBF9A7}" srcOrd="3" destOrd="0" presId="urn:microsoft.com/office/officeart/2018/2/layout/IconVerticalSolidList"/>
    <dgm:cxn modelId="{24C9CA46-BC59-4739-8096-7C6BE6990E56}" type="presParOf" srcId="{970B0106-5318-4819-BA8F-0B46E3EB7933}" destId="{7587528E-6214-4B67-A2D3-DCB14EF2CD2E}" srcOrd="4" destOrd="0" presId="urn:microsoft.com/office/officeart/2018/2/layout/IconVerticalSolidList"/>
    <dgm:cxn modelId="{0C0AF84A-1844-4695-94CD-D47774639A6A}" type="presParOf" srcId="{7587528E-6214-4B67-A2D3-DCB14EF2CD2E}" destId="{C8198234-E763-4D40-9FBA-36706629FE72}" srcOrd="0" destOrd="0" presId="urn:microsoft.com/office/officeart/2018/2/layout/IconVerticalSolidList"/>
    <dgm:cxn modelId="{70F6A38F-9836-4695-BF7C-441130199C04}" type="presParOf" srcId="{7587528E-6214-4B67-A2D3-DCB14EF2CD2E}" destId="{60DC15CB-BB65-48D5-8EE1-72C3EA9A2448}" srcOrd="1" destOrd="0" presId="urn:microsoft.com/office/officeart/2018/2/layout/IconVerticalSolidList"/>
    <dgm:cxn modelId="{93AD1A58-04F0-48E2-A492-B50DEF417542}" type="presParOf" srcId="{7587528E-6214-4B67-A2D3-DCB14EF2CD2E}" destId="{C0F9123E-B95B-47A3-AD02-EBD1C5B01F08}" srcOrd="2" destOrd="0" presId="urn:microsoft.com/office/officeart/2018/2/layout/IconVerticalSolidList"/>
    <dgm:cxn modelId="{7BED5FFD-6F61-448B-A696-B1F25E453269}" type="presParOf" srcId="{7587528E-6214-4B67-A2D3-DCB14EF2CD2E}" destId="{21F35476-F1F0-476B-8813-A831E9963D0E}" srcOrd="3" destOrd="0" presId="urn:microsoft.com/office/officeart/2018/2/layout/IconVerticalSolidList"/>
    <dgm:cxn modelId="{25F69389-C143-4AB4-B4C8-A7711D92C015}" type="presParOf" srcId="{970B0106-5318-4819-BA8F-0B46E3EB7933}" destId="{34E86456-33BF-4EE1-827E-F847AEF2E149}" srcOrd="5" destOrd="0" presId="urn:microsoft.com/office/officeart/2018/2/layout/IconVerticalSolidList"/>
    <dgm:cxn modelId="{EC9C92A0-7822-46A8-967E-4EDD782311DB}" type="presParOf" srcId="{970B0106-5318-4819-BA8F-0B46E3EB7933}" destId="{DABEF7A0-3A45-4F4F-8991-D6D24A9ED396}" srcOrd="6" destOrd="0" presId="urn:microsoft.com/office/officeart/2018/2/layout/IconVerticalSolidList"/>
    <dgm:cxn modelId="{9773012C-06E7-416C-89A0-9CBB912A870D}" type="presParOf" srcId="{DABEF7A0-3A45-4F4F-8991-D6D24A9ED396}" destId="{CBA9E925-424C-4928-B373-F5D3F98E24BB}" srcOrd="0" destOrd="0" presId="urn:microsoft.com/office/officeart/2018/2/layout/IconVerticalSolidList"/>
    <dgm:cxn modelId="{B5BB3B85-301B-4E79-B0BC-486FB9E88571}" type="presParOf" srcId="{DABEF7A0-3A45-4F4F-8991-D6D24A9ED396}" destId="{EB77E704-FD28-44E2-B677-99E60A1DE3E3}" srcOrd="1" destOrd="0" presId="urn:microsoft.com/office/officeart/2018/2/layout/IconVerticalSolidList"/>
    <dgm:cxn modelId="{EEFB212B-2775-41CD-BC8D-F08BE32B57FD}" type="presParOf" srcId="{DABEF7A0-3A45-4F4F-8991-D6D24A9ED396}" destId="{AFE80EB6-99B2-4231-A612-13780EDF6DB5}" srcOrd="2" destOrd="0" presId="urn:microsoft.com/office/officeart/2018/2/layout/IconVerticalSolidList"/>
    <dgm:cxn modelId="{CDF49CE1-134B-4E96-ACC7-CDB42A6F3D34}" type="presParOf" srcId="{DABEF7A0-3A45-4F4F-8991-D6D24A9ED396}" destId="{1CB81AEF-D81E-4607-9CFD-E146F8DFAB5A}" srcOrd="3" destOrd="0" presId="urn:microsoft.com/office/officeart/2018/2/layout/IconVerticalSolidList"/>
    <dgm:cxn modelId="{9C4A698D-B1A5-4EDC-A5C4-49C49E3A380B}" type="presParOf" srcId="{970B0106-5318-4819-BA8F-0B46E3EB7933}" destId="{2104BF54-4418-4450-88DA-1B9D80FC56A1}" srcOrd="7" destOrd="0" presId="urn:microsoft.com/office/officeart/2018/2/layout/IconVerticalSolidList"/>
    <dgm:cxn modelId="{D357032C-2EF9-4242-A044-DC94999E6366}" type="presParOf" srcId="{970B0106-5318-4819-BA8F-0B46E3EB7933}" destId="{BDB95D24-307C-4761-AD66-DC41CC0A37BF}" srcOrd="8" destOrd="0" presId="urn:microsoft.com/office/officeart/2018/2/layout/IconVerticalSolidList"/>
    <dgm:cxn modelId="{2A474E13-B130-42ED-9F0B-8F9002273ECA}" type="presParOf" srcId="{BDB95D24-307C-4761-AD66-DC41CC0A37BF}" destId="{25E3D078-59EE-4758-8982-B5EF871100AE}" srcOrd="0" destOrd="0" presId="urn:microsoft.com/office/officeart/2018/2/layout/IconVerticalSolidList"/>
    <dgm:cxn modelId="{0A916129-7FE2-45D1-8C87-2FAFD11FD09A}" type="presParOf" srcId="{BDB95D24-307C-4761-AD66-DC41CC0A37BF}" destId="{2497520E-EB76-4A0D-B7F4-FD9C04E171B6}" srcOrd="1" destOrd="0" presId="urn:microsoft.com/office/officeart/2018/2/layout/IconVerticalSolidList"/>
    <dgm:cxn modelId="{C797AB8B-479A-4316-93B2-66C09696F4D5}" type="presParOf" srcId="{BDB95D24-307C-4761-AD66-DC41CC0A37BF}" destId="{2CF7A863-F158-427A-AFB3-6A7732AE29F5}" srcOrd="2" destOrd="0" presId="urn:microsoft.com/office/officeart/2018/2/layout/IconVerticalSolidList"/>
    <dgm:cxn modelId="{A9CEF9ED-B451-4C7F-A7F3-9CF30D99F623}" type="presParOf" srcId="{BDB95D24-307C-4761-AD66-DC41CC0A37BF}" destId="{6B9EE4C8-2A6A-43B9-8F79-59BE1B4807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7DBEC-D635-4B88-97F5-F6D068C97BBF}">
      <dsp:nvSpPr>
        <dsp:cNvPr id="0" name=""/>
        <dsp:cNvSpPr/>
      </dsp:nvSpPr>
      <dsp:spPr>
        <a:xfrm>
          <a:off x="0" y="2066"/>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D469E-92B8-4724-B0E8-94E875F3ABE9}">
      <dsp:nvSpPr>
        <dsp:cNvPr id="0" name=""/>
        <dsp:cNvSpPr/>
      </dsp:nvSpPr>
      <dsp:spPr>
        <a:xfrm>
          <a:off x="316857" y="237745"/>
          <a:ext cx="576104" cy="57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872E55-A09F-4097-A6FF-BA8C7ABA2257}">
      <dsp:nvSpPr>
        <dsp:cNvPr id="0" name=""/>
        <dsp:cNvSpPr/>
      </dsp:nvSpPr>
      <dsp:spPr>
        <a:xfrm>
          <a:off x="1209819" y="2066"/>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kern="1200"/>
            <a:t>Planning Phase- Deliverable 1</a:t>
          </a:r>
        </a:p>
      </dsp:txBody>
      <dsp:txXfrm>
        <a:off x="1209819" y="2066"/>
        <a:ext cx="5418984" cy="1047462"/>
      </dsp:txXfrm>
    </dsp:sp>
    <dsp:sp modelId="{850045F2-006F-4BBA-85B8-AEA135F9C03E}">
      <dsp:nvSpPr>
        <dsp:cNvPr id="0" name=""/>
        <dsp:cNvSpPr/>
      </dsp:nvSpPr>
      <dsp:spPr>
        <a:xfrm>
          <a:off x="0" y="1311395"/>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3E324-E737-42CB-8A8D-13DADC814309}">
      <dsp:nvSpPr>
        <dsp:cNvPr id="0" name=""/>
        <dsp:cNvSpPr/>
      </dsp:nvSpPr>
      <dsp:spPr>
        <a:xfrm>
          <a:off x="316857" y="1547074"/>
          <a:ext cx="576104" cy="57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9ED82F-FD47-4C90-8E9D-0A6F5445B5C8}">
      <dsp:nvSpPr>
        <dsp:cNvPr id="0" name=""/>
        <dsp:cNvSpPr/>
      </dsp:nvSpPr>
      <dsp:spPr>
        <a:xfrm>
          <a:off x="1209819" y="1311395"/>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kern="1200"/>
            <a:t>Analysis Phase- Deliverable 2</a:t>
          </a:r>
        </a:p>
      </dsp:txBody>
      <dsp:txXfrm>
        <a:off x="1209819" y="1311395"/>
        <a:ext cx="5418984" cy="1047462"/>
      </dsp:txXfrm>
    </dsp:sp>
    <dsp:sp modelId="{B643BD48-2076-47AC-96C2-CD7CA3FB4938}">
      <dsp:nvSpPr>
        <dsp:cNvPr id="0" name=""/>
        <dsp:cNvSpPr/>
      </dsp:nvSpPr>
      <dsp:spPr>
        <a:xfrm>
          <a:off x="0" y="2620723"/>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201D9-C373-4460-99D7-DBC955A66E88}">
      <dsp:nvSpPr>
        <dsp:cNvPr id="0" name=""/>
        <dsp:cNvSpPr/>
      </dsp:nvSpPr>
      <dsp:spPr>
        <a:xfrm>
          <a:off x="316857" y="2856402"/>
          <a:ext cx="576104" cy="57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7FABF9-6602-4935-86C0-C2A8895C05BE}">
      <dsp:nvSpPr>
        <dsp:cNvPr id="0" name=""/>
        <dsp:cNvSpPr/>
      </dsp:nvSpPr>
      <dsp:spPr>
        <a:xfrm>
          <a:off x="1209819" y="2620723"/>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kern="1200"/>
            <a:t>Design Phase- Deliverable 3</a:t>
          </a:r>
        </a:p>
      </dsp:txBody>
      <dsp:txXfrm>
        <a:off x="1209819" y="2620723"/>
        <a:ext cx="5418984" cy="1047462"/>
      </dsp:txXfrm>
    </dsp:sp>
    <dsp:sp modelId="{78A8A04E-2A78-4568-919F-B2F955DD7344}">
      <dsp:nvSpPr>
        <dsp:cNvPr id="0" name=""/>
        <dsp:cNvSpPr/>
      </dsp:nvSpPr>
      <dsp:spPr>
        <a:xfrm>
          <a:off x="0" y="3930051"/>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38110D-EAA4-41C8-80DC-8D9253215E0E}">
      <dsp:nvSpPr>
        <dsp:cNvPr id="0" name=""/>
        <dsp:cNvSpPr/>
      </dsp:nvSpPr>
      <dsp:spPr>
        <a:xfrm>
          <a:off x="316857" y="4165730"/>
          <a:ext cx="576104" cy="57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29EC65-44E9-4C6C-8ABE-C3F0F82080EE}">
      <dsp:nvSpPr>
        <dsp:cNvPr id="0" name=""/>
        <dsp:cNvSpPr/>
      </dsp:nvSpPr>
      <dsp:spPr>
        <a:xfrm>
          <a:off x="1209819" y="3930051"/>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kern="1200"/>
            <a:t>Q&amp;A</a:t>
          </a:r>
        </a:p>
      </dsp:txBody>
      <dsp:txXfrm>
        <a:off x="1209819" y="3930051"/>
        <a:ext cx="5418984" cy="1047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3E720-6D05-41FE-9BAD-5288DF04FE06}">
      <dsp:nvSpPr>
        <dsp:cNvPr id="0" name=""/>
        <dsp:cNvSpPr/>
      </dsp:nvSpPr>
      <dsp:spPr>
        <a:xfrm>
          <a:off x="1810915" y="12202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EFBA08-ED9B-4870-BE36-BD95342B1582}">
      <dsp:nvSpPr>
        <dsp:cNvPr id="0" name=""/>
        <dsp:cNvSpPr/>
      </dsp:nvSpPr>
      <dsp:spPr>
        <a:xfrm>
          <a:off x="622915" y="2842695"/>
          <a:ext cx="4320000" cy="245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50000"/>
            </a:lnSpc>
            <a:spcBef>
              <a:spcPct val="0"/>
            </a:spcBef>
            <a:spcAft>
              <a:spcPct val="35000"/>
            </a:spcAft>
            <a:buNone/>
          </a:pPr>
          <a:r>
            <a:rPr lang="en-US" sz="1400" kern="1200" dirty="0"/>
            <a:t>Chandigarh Trading LLT is an independently owned private business located in Jersey City, United States. They are well distinguished in this business and have setup their field of work in New Jersey from the past 15 years. </a:t>
          </a:r>
        </a:p>
      </dsp:txBody>
      <dsp:txXfrm>
        <a:off x="622915" y="2842695"/>
        <a:ext cx="4320000" cy="2456367"/>
      </dsp:txXfrm>
    </dsp:sp>
    <dsp:sp modelId="{E2FB64B5-EDE9-424D-B04F-18771C70AC72}">
      <dsp:nvSpPr>
        <dsp:cNvPr id="0" name=""/>
        <dsp:cNvSpPr/>
      </dsp:nvSpPr>
      <dsp:spPr>
        <a:xfrm>
          <a:off x="6886915" y="12202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3E2233-0ECE-4BEE-AE7B-033B22FA664C}">
      <dsp:nvSpPr>
        <dsp:cNvPr id="0" name=""/>
        <dsp:cNvSpPr/>
      </dsp:nvSpPr>
      <dsp:spPr>
        <a:xfrm>
          <a:off x="5698915" y="2842695"/>
          <a:ext cx="4320000" cy="245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50000"/>
            </a:lnSpc>
            <a:spcBef>
              <a:spcPct val="0"/>
            </a:spcBef>
            <a:spcAft>
              <a:spcPct val="35000"/>
            </a:spcAft>
            <a:buNone/>
          </a:pPr>
          <a:r>
            <a:rPr lang="en-US" sz="1400" kern="1200" dirty="0"/>
            <a:t>The business is owned by Mr. Ashwini Bansal who manages Six employees. Managers in the organization report directly to him for store operations. The main business of the company can be divided into two parts: Sales and Service. The business comprises of  selling mobile phones, sim cards, mobile covers, mobile chargers, earphones and other mobile accessories.</a:t>
          </a:r>
        </a:p>
      </dsp:txBody>
      <dsp:txXfrm>
        <a:off x="5698915" y="2842695"/>
        <a:ext cx="4320000" cy="2456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982C6-E233-4C47-8803-4636B79BFC6B}">
      <dsp:nvSpPr>
        <dsp:cNvPr id="0" name=""/>
        <dsp:cNvSpPr/>
      </dsp:nvSpPr>
      <dsp:spPr>
        <a:xfrm>
          <a:off x="1174"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994B01-4F09-461D-A095-9FF1100E9028}">
      <dsp:nvSpPr>
        <dsp:cNvPr id="0" name=""/>
        <dsp:cNvSpPr/>
      </dsp:nvSpPr>
      <dsp:spPr>
        <a:xfrm>
          <a:off x="45906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50000"/>
            </a:lnSpc>
            <a:spcBef>
              <a:spcPct val="0"/>
            </a:spcBef>
            <a:spcAft>
              <a:spcPct val="35000"/>
            </a:spcAft>
            <a:buNone/>
          </a:pPr>
          <a:r>
            <a:rPr lang="en-US" sz="2100" kern="1200" dirty="0"/>
            <a:t>The existing system is traditional hardly uses any technology, the new system will allow the business to grow.</a:t>
          </a:r>
        </a:p>
      </dsp:txBody>
      <dsp:txXfrm>
        <a:off x="535713" y="1032452"/>
        <a:ext cx="3967760" cy="2463577"/>
      </dsp:txXfrm>
    </dsp:sp>
    <dsp:sp modelId="{A61B8D5E-9EF0-41AE-A1F4-D037B9AD5626}">
      <dsp:nvSpPr>
        <dsp:cNvPr id="0" name=""/>
        <dsp:cNvSpPr/>
      </dsp:nvSpPr>
      <dsp:spPr>
        <a:xfrm>
          <a:off x="5038013"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837614-0C61-4527-BE17-4E7C4B1173F0}">
      <dsp:nvSpPr>
        <dsp:cNvPr id="0" name=""/>
        <dsp:cNvSpPr/>
      </dsp:nvSpPr>
      <dsp:spPr>
        <a:xfrm>
          <a:off x="549590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150000"/>
            </a:lnSpc>
            <a:spcBef>
              <a:spcPct val="0"/>
            </a:spcBef>
            <a:spcAft>
              <a:spcPct val="35000"/>
            </a:spcAft>
            <a:buNone/>
          </a:pPr>
          <a:r>
            <a:rPr lang="en-US" sz="2100" kern="1200" dirty="0"/>
            <a:t>Few drawbacks were discovered in the existing system, which are handled by the new system.</a:t>
          </a:r>
        </a:p>
      </dsp:txBody>
      <dsp:txXfrm>
        <a:off x="5572553" y="1032452"/>
        <a:ext cx="3967760" cy="24635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A2A52-0F3F-4D6F-8B76-8CAE42424886}">
      <dsp:nvSpPr>
        <dsp:cNvPr id="0" name=""/>
        <dsp:cNvSpPr/>
      </dsp:nvSpPr>
      <dsp:spPr>
        <a:xfrm>
          <a:off x="333420" y="1035295"/>
          <a:ext cx="1028302" cy="102830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57403-73A2-4816-B950-C4F1B33BB20C}">
      <dsp:nvSpPr>
        <dsp:cNvPr id="0" name=""/>
        <dsp:cNvSpPr/>
      </dsp:nvSpPr>
      <dsp:spPr>
        <a:xfrm>
          <a:off x="552567" y="1254442"/>
          <a:ext cx="590009" cy="5900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1E6CD0-EB86-4931-97C1-5EF12D245F20}">
      <dsp:nvSpPr>
        <dsp:cNvPr id="0" name=""/>
        <dsp:cNvSpPr/>
      </dsp:nvSpPr>
      <dsp:spPr>
        <a:xfrm>
          <a:off x="4701" y="2383889"/>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Mr. Ashwini Bansal- Project Sponsor</a:t>
          </a:r>
        </a:p>
      </dsp:txBody>
      <dsp:txXfrm>
        <a:off x="4701" y="2383889"/>
        <a:ext cx="1685742" cy="674296"/>
      </dsp:txXfrm>
    </dsp:sp>
    <dsp:sp modelId="{B3388886-D724-4C85-B0F2-3A41F4985FF3}">
      <dsp:nvSpPr>
        <dsp:cNvPr id="0" name=""/>
        <dsp:cNvSpPr/>
      </dsp:nvSpPr>
      <dsp:spPr>
        <a:xfrm>
          <a:off x="2314168" y="1035295"/>
          <a:ext cx="1028302" cy="102830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1F04A-F964-495E-A756-2B18727391F7}">
      <dsp:nvSpPr>
        <dsp:cNvPr id="0" name=""/>
        <dsp:cNvSpPr/>
      </dsp:nvSpPr>
      <dsp:spPr>
        <a:xfrm>
          <a:off x="2533314" y="1254442"/>
          <a:ext cx="590009" cy="5900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712E78-17AD-448A-9DA9-DB4997406BEC}">
      <dsp:nvSpPr>
        <dsp:cNvPr id="0" name=""/>
        <dsp:cNvSpPr/>
      </dsp:nvSpPr>
      <dsp:spPr>
        <a:xfrm>
          <a:off x="1985448" y="2383889"/>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Business Need</a:t>
          </a:r>
        </a:p>
      </dsp:txBody>
      <dsp:txXfrm>
        <a:off x="1985448" y="2383889"/>
        <a:ext cx="1685742" cy="674296"/>
      </dsp:txXfrm>
    </dsp:sp>
    <dsp:sp modelId="{AC944468-7719-4152-BA84-DFF431954B28}">
      <dsp:nvSpPr>
        <dsp:cNvPr id="0" name=""/>
        <dsp:cNvSpPr/>
      </dsp:nvSpPr>
      <dsp:spPr>
        <a:xfrm>
          <a:off x="4294915" y="1035295"/>
          <a:ext cx="1028302" cy="102830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1C70D-226A-4954-9E34-4BBACE21BF7D}">
      <dsp:nvSpPr>
        <dsp:cNvPr id="0" name=""/>
        <dsp:cNvSpPr/>
      </dsp:nvSpPr>
      <dsp:spPr>
        <a:xfrm>
          <a:off x="4514061" y="1254442"/>
          <a:ext cx="590009" cy="5900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97BF0-81F8-43A5-87EB-CB7063A37030}">
      <dsp:nvSpPr>
        <dsp:cNvPr id="0" name=""/>
        <dsp:cNvSpPr/>
      </dsp:nvSpPr>
      <dsp:spPr>
        <a:xfrm>
          <a:off x="3966195" y="2383889"/>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Business Requirements</a:t>
          </a:r>
        </a:p>
      </dsp:txBody>
      <dsp:txXfrm>
        <a:off x="3966195" y="2383889"/>
        <a:ext cx="1685742" cy="674296"/>
      </dsp:txXfrm>
    </dsp:sp>
    <dsp:sp modelId="{1122695E-1670-4C95-8805-D7704305267A}">
      <dsp:nvSpPr>
        <dsp:cNvPr id="0" name=""/>
        <dsp:cNvSpPr/>
      </dsp:nvSpPr>
      <dsp:spPr>
        <a:xfrm>
          <a:off x="6275662" y="1035295"/>
          <a:ext cx="1028302" cy="102830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AEDFA-B61C-43EC-9A59-E78AFBA5700B}">
      <dsp:nvSpPr>
        <dsp:cNvPr id="0" name=""/>
        <dsp:cNvSpPr/>
      </dsp:nvSpPr>
      <dsp:spPr>
        <a:xfrm>
          <a:off x="6494808" y="1254442"/>
          <a:ext cx="590009" cy="5900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820FFE-7684-43DE-A89B-DF5FC56EB709}">
      <dsp:nvSpPr>
        <dsp:cNvPr id="0" name=""/>
        <dsp:cNvSpPr/>
      </dsp:nvSpPr>
      <dsp:spPr>
        <a:xfrm>
          <a:off x="5946942" y="2383889"/>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Business values</a:t>
          </a:r>
        </a:p>
      </dsp:txBody>
      <dsp:txXfrm>
        <a:off x="5946942" y="2383889"/>
        <a:ext cx="1685742" cy="674296"/>
      </dsp:txXfrm>
    </dsp:sp>
    <dsp:sp modelId="{36244914-285A-4042-839D-7F4CD53D6742}">
      <dsp:nvSpPr>
        <dsp:cNvPr id="0" name=""/>
        <dsp:cNvSpPr/>
      </dsp:nvSpPr>
      <dsp:spPr>
        <a:xfrm>
          <a:off x="8256409" y="1035295"/>
          <a:ext cx="1028302" cy="102830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4E465-023E-4331-B5C4-679177A50AB2}">
      <dsp:nvSpPr>
        <dsp:cNvPr id="0" name=""/>
        <dsp:cNvSpPr/>
      </dsp:nvSpPr>
      <dsp:spPr>
        <a:xfrm>
          <a:off x="8475555" y="1254442"/>
          <a:ext cx="590009" cy="5900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417FB0-2CF8-49E3-8AA3-4A4BFBBD7D8E}">
      <dsp:nvSpPr>
        <dsp:cNvPr id="0" name=""/>
        <dsp:cNvSpPr/>
      </dsp:nvSpPr>
      <dsp:spPr>
        <a:xfrm>
          <a:off x="7927689" y="2383889"/>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Special Issues or Constraints</a:t>
          </a:r>
        </a:p>
      </dsp:txBody>
      <dsp:txXfrm>
        <a:off x="7927689" y="2383889"/>
        <a:ext cx="1685742" cy="674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AB1C5-F16F-48B6-8D98-D808D5E8ACE5}">
      <dsp:nvSpPr>
        <dsp:cNvPr id="0" name=""/>
        <dsp:cNvSpPr/>
      </dsp:nvSpPr>
      <dsp:spPr>
        <a:xfrm>
          <a:off x="0" y="2066"/>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C4B40A-9C90-4685-8A82-4366AB7B8E17}">
      <dsp:nvSpPr>
        <dsp:cNvPr id="0" name=""/>
        <dsp:cNvSpPr/>
      </dsp:nvSpPr>
      <dsp:spPr>
        <a:xfrm>
          <a:off x="316857" y="237745"/>
          <a:ext cx="576104" cy="57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5765D0-ACD0-473D-849F-A5D7122F88FE}">
      <dsp:nvSpPr>
        <dsp:cNvPr id="0" name=""/>
        <dsp:cNvSpPr/>
      </dsp:nvSpPr>
      <dsp:spPr>
        <a:xfrm>
          <a:off x="1209819" y="2066"/>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b="1" kern="1200"/>
            <a:t>Creating and Accessing the user’s Account</a:t>
          </a:r>
          <a:endParaRPr lang="en-US" sz="2200" kern="1200"/>
        </a:p>
      </dsp:txBody>
      <dsp:txXfrm>
        <a:off x="1209819" y="2066"/>
        <a:ext cx="5418984" cy="1047462"/>
      </dsp:txXfrm>
    </dsp:sp>
    <dsp:sp modelId="{E8B184B4-34A5-47D8-B025-46FEA34379F9}">
      <dsp:nvSpPr>
        <dsp:cNvPr id="0" name=""/>
        <dsp:cNvSpPr/>
      </dsp:nvSpPr>
      <dsp:spPr>
        <a:xfrm>
          <a:off x="0" y="1311395"/>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4068A3-1139-4188-AB4D-B9C2D2241AC4}">
      <dsp:nvSpPr>
        <dsp:cNvPr id="0" name=""/>
        <dsp:cNvSpPr/>
      </dsp:nvSpPr>
      <dsp:spPr>
        <a:xfrm>
          <a:off x="316857" y="1547074"/>
          <a:ext cx="576104" cy="57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0EC65B-8214-4631-BF54-BC0D746E986E}">
      <dsp:nvSpPr>
        <dsp:cNvPr id="0" name=""/>
        <dsp:cNvSpPr/>
      </dsp:nvSpPr>
      <dsp:spPr>
        <a:xfrm>
          <a:off x="1209819" y="1311395"/>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b="1" kern="1200"/>
            <a:t>Searching Product and its Details</a:t>
          </a:r>
          <a:endParaRPr lang="en-US" sz="2200" kern="1200"/>
        </a:p>
      </dsp:txBody>
      <dsp:txXfrm>
        <a:off x="1209819" y="1311395"/>
        <a:ext cx="5418984" cy="1047462"/>
      </dsp:txXfrm>
    </dsp:sp>
    <dsp:sp modelId="{A97022AB-9D39-401E-8664-249CAF940F99}">
      <dsp:nvSpPr>
        <dsp:cNvPr id="0" name=""/>
        <dsp:cNvSpPr/>
      </dsp:nvSpPr>
      <dsp:spPr>
        <a:xfrm>
          <a:off x="0" y="2620723"/>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0B2EC-0077-47EE-AC4B-B9E29B890E37}">
      <dsp:nvSpPr>
        <dsp:cNvPr id="0" name=""/>
        <dsp:cNvSpPr/>
      </dsp:nvSpPr>
      <dsp:spPr>
        <a:xfrm>
          <a:off x="316857" y="2856402"/>
          <a:ext cx="576104" cy="57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F5CE31-55D9-4D31-B869-648B7BD2F163}">
      <dsp:nvSpPr>
        <dsp:cNvPr id="0" name=""/>
        <dsp:cNvSpPr/>
      </dsp:nvSpPr>
      <dsp:spPr>
        <a:xfrm>
          <a:off x="1209819" y="2620723"/>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b="1" kern="1200"/>
            <a:t>Buying and Returning/Cancelling the product</a:t>
          </a:r>
          <a:endParaRPr lang="en-US" sz="2200" kern="1200"/>
        </a:p>
      </dsp:txBody>
      <dsp:txXfrm>
        <a:off x="1209819" y="2620723"/>
        <a:ext cx="5418984" cy="1047462"/>
      </dsp:txXfrm>
    </dsp:sp>
    <dsp:sp modelId="{222188F2-A0F8-4982-B802-7F2A41BB1EAF}">
      <dsp:nvSpPr>
        <dsp:cNvPr id="0" name=""/>
        <dsp:cNvSpPr/>
      </dsp:nvSpPr>
      <dsp:spPr>
        <a:xfrm>
          <a:off x="0" y="3930051"/>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01953-B452-4370-927A-660D024A9A1A}">
      <dsp:nvSpPr>
        <dsp:cNvPr id="0" name=""/>
        <dsp:cNvSpPr/>
      </dsp:nvSpPr>
      <dsp:spPr>
        <a:xfrm>
          <a:off x="316857" y="4165730"/>
          <a:ext cx="576104" cy="57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189440-4AB1-42AA-83A6-E25B0394078E}">
      <dsp:nvSpPr>
        <dsp:cNvPr id="0" name=""/>
        <dsp:cNvSpPr/>
      </dsp:nvSpPr>
      <dsp:spPr>
        <a:xfrm>
          <a:off x="1209819" y="3930051"/>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b="1" kern="1200"/>
            <a:t>Customer Service</a:t>
          </a:r>
          <a:endParaRPr lang="en-US" sz="2200" kern="1200"/>
        </a:p>
      </dsp:txBody>
      <dsp:txXfrm>
        <a:off x="1209819" y="3930051"/>
        <a:ext cx="5418984" cy="1047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D586C-EDB3-4D0A-B491-49ACE482E8B2}">
      <dsp:nvSpPr>
        <dsp:cNvPr id="0" name=""/>
        <dsp:cNvSpPr/>
      </dsp:nvSpPr>
      <dsp:spPr>
        <a:xfrm>
          <a:off x="0" y="2066"/>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8CB92-447C-4D21-BCE7-59AB5B95DAA8}">
      <dsp:nvSpPr>
        <dsp:cNvPr id="0" name=""/>
        <dsp:cNvSpPr/>
      </dsp:nvSpPr>
      <dsp:spPr>
        <a:xfrm>
          <a:off x="316857" y="237745"/>
          <a:ext cx="576104" cy="57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47F9D7-3752-4AD7-BEB2-DDBE8E407FB0}">
      <dsp:nvSpPr>
        <dsp:cNvPr id="0" name=""/>
        <dsp:cNvSpPr/>
      </dsp:nvSpPr>
      <dsp:spPr>
        <a:xfrm>
          <a:off x="1209819" y="2066"/>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b="1" kern="1200"/>
            <a:t>Operational Requirements</a:t>
          </a:r>
          <a:endParaRPr lang="en-US" sz="2200" kern="1200"/>
        </a:p>
      </dsp:txBody>
      <dsp:txXfrm>
        <a:off x="1209819" y="2066"/>
        <a:ext cx="5418984" cy="1047462"/>
      </dsp:txXfrm>
    </dsp:sp>
    <dsp:sp modelId="{896E3C68-C907-4469-9CF6-10ABB62C4D74}">
      <dsp:nvSpPr>
        <dsp:cNvPr id="0" name=""/>
        <dsp:cNvSpPr/>
      </dsp:nvSpPr>
      <dsp:spPr>
        <a:xfrm>
          <a:off x="0" y="1311395"/>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57CF1-F1D1-4709-A6FA-5C22AAAC7779}">
      <dsp:nvSpPr>
        <dsp:cNvPr id="0" name=""/>
        <dsp:cNvSpPr/>
      </dsp:nvSpPr>
      <dsp:spPr>
        <a:xfrm>
          <a:off x="316857" y="1547074"/>
          <a:ext cx="576104" cy="57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0F2547-8D90-44E4-A9AB-1FCFDE89C62D}">
      <dsp:nvSpPr>
        <dsp:cNvPr id="0" name=""/>
        <dsp:cNvSpPr/>
      </dsp:nvSpPr>
      <dsp:spPr>
        <a:xfrm>
          <a:off x="1209819" y="1311395"/>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b="1" kern="1200"/>
            <a:t>Performance Requirements</a:t>
          </a:r>
          <a:endParaRPr lang="en-US" sz="2200" kern="1200"/>
        </a:p>
      </dsp:txBody>
      <dsp:txXfrm>
        <a:off x="1209819" y="1311395"/>
        <a:ext cx="5418984" cy="1047462"/>
      </dsp:txXfrm>
    </dsp:sp>
    <dsp:sp modelId="{FF25924C-3A23-4C46-B807-6F22E4EA478D}">
      <dsp:nvSpPr>
        <dsp:cNvPr id="0" name=""/>
        <dsp:cNvSpPr/>
      </dsp:nvSpPr>
      <dsp:spPr>
        <a:xfrm>
          <a:off x="0" y="2620723"/>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DE4784-F82C-44C4-89C5-A08C20882625}">
      <dsp:nvSpPr>
        <dsp:cNvPr id="0" name=""/>
        <dsp:cNvSpPr/>
      </dsp:nvSpPr>
      <dsp:spPr>
        <a:xfrm>
          <a:off x="316857" y="2856402"/>
          <a:ext cx="576104" cy="57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2B9B21-CED7-487A-9E31-6EC300A6800D}">
      <dsp:nvSpPr>
        <dsp:cNvPr id="0" name=""/>
        <dsp:cNvSpPr/>
      </dsp:nvSpPr>
      <dsp:spPr>
        <a:xfrm>
          <a:off x="1209819" y="2620723"/>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b="1" kern="1200"/>
            <a:t>Security Requirements</a:t>
          </a:r>
          <a:endParaRPr lang="en-US" sz="2200" kern="1200"/>
        </a:p>
      </dsp:txBody>
      <dsp:txXfrm>
        <a:off x="1209819" y="2620723"/>
        <a:ext cx="5418984" cy="1047462"/>
      </dsp:txXfrm>
    </dsp:sp>
    <dsp:sp modelId="{8B26AAF2-3064-48B9-8280-4A3819D567C6}">
      <dsp:nvSpPr>
        <dsp:cNvPr id="0" name=""/>
        <dsp:cNvSpPr/>
      </dsp:nvSpPr>
      <dsp:spPr>
        <a:xfrm>
          <a:off x="0" y="3930051"/>
          <a:ext cx="6628804" cy="10474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D4B5-1477-4970-9340-35E3F3BD523B}">
      <dsp:nvSpPr>
        <dsp:cNvPr id="0" name=""/>
        <dsp:cNvSpPr/>
      </dsp:nvSpPr>
      <dsp:spPr>
        <a:xfrm>
          <a:off x="316857" y="4165730"/>
          <a:ext cx="576104" cy="57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99A619-B487-4099-91D7-FAA71496ED78}">
      <dsp:nvSpPr>
        <dsp:cNvPr id="0" name=""/>
        <dsp:cNvSpPr/>
      </dsp:nvSpPr>
      <dsp:spPr>
        <a:xfrm>
          <a:off x="1209819" y="3930051"/>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977900">
            <a:lnSpc>
              <a:spcPct val="90000"/>
            </a:lnSpc>
            <a:spcBef>
              <a:spcPct val="0"/>
            </a:spcBef>
            <a:spcAft>
              <a:spcPct val="35000"/>
            </a:spcAft>
            <a:buNone/>
          </a:pPr>
          <a:r>
            <a:rPr lang="en-US" sz="2200" b="1" kern="1200"/>
            <a:t>Cultural and Political Requirements</a:t>
          </a:r>
          <a:endParaRPr lang="en-US" sz="2200" kern="1200"/>
        </a:p>
      </dsp:txBody>
      <dsp:txXfrm>
        <a:off x="1209819" y="3930051"/>
        <a:ext cx="5418984" cy="10474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0B783-416F-4F2E-A371-8AB007401BFA}">
      <dsp:nvSpPr>
        <dsp:cNvPr id="0" name=""/>
        <dsp:cNvSpPr/>
      </dsp:nvSpPr>
      <dsp:spPr>
        <a:xfrm>
          <a:off x="0" y="3890"/>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25D68E-086E-42A0-9021-FE8C1EF07409}">
      <dsp:nvSpPr>
        <dsp:cNvPr id="0" name=""/>
        <dsp:cNvSpPr/>
      </dsp:nvSpPr>
      <dsp:spPr>
        <a:xfrm>
          <a:off x="250661" y="190332"/>
          <a:ext cx="455748" cy="455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4836AB-FCD8-4720-B5E5-DFF7CEB14546}">
      <dsp:nvSpPr>
        <dsp:cNvPr id="0" name=""/>
        <dsp:cNvSpPr/>
      </dsp:nvSpPr>
      <dsp:spPr>
        <a:xfrm>
          <a:off x="957071" y="3890"/>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Creation of an Account</a:t>
          </a:r>
        </a:p>
      </dsp:txBody>
      <dsp:txXfrm>
        <a:off x="957071" y="3890"/>
        <a:ext cx="5671732" cy="828633"/>
      </dsp:txXfrm>
    </dsp:sp>
    <dsp:sp modelId="{0B9F8768-B585-47DC-AA1C-C107B305B0D5}">
      <dsp:nvSpPr>
        <dsp:cNvPr id="0" name=""/>
        <dsp:cNvSpPr/>
      </dsp:nvSpPr>
      <dsp:spPr>
        <a:xfrm>
          <a:off x="0" y="1039682"/>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C530F1-6179-4B50-8CB4-F089ADDDFA83}">
      <dsp:nvSpPr>
        <dsp:cNvPr id="0" name=""/>
        <dsp:cNvSpPr/>
      </dsp:nvSpPr>
      <dsp:spPr>
        <a:xfrm>
          <a:off x="250661" y="1226124"/>
          <a:ext cx="455748" cy="455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D649CA-3896-4E1D-891E-01F541F72568}">
      <dsp:nvSpPr>
        <dsp:cNvPr id="0" name=""/>
        <dsp:cNvSpPr/>
      </dsp:nvSpPr>
      <dsp:spPr>
        <a:xfrm>
          <a:off x="957071" y="1039682"/>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Searching and Adding products to the Cart</a:t>
          </a:r>
        </a:p>
      </dsp:txBody>
      <dsp:txXfrm>
        <a:off x="957071" y="1039682"/>
        <a:ext cx="5671732" cy="828633"/>
      </dsp:txXfrm>
    </dsp:sp>
    <dsp:sp modelId="{C8198234-E763-4D40-9FBA-36706629FE72}">
      <dsp:nvSpPr>
        <dsp:cNvPr id="0" name=""/>
        <dsp:cNvSpPr/>
      </dsp:nvSpPr>
      <dsp:spPr>
        <a:xfrm>
          <a:off x="0" y="2075473"/>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DC15CB-BB65-48D5-8EE1-72C3EA9A2448}">
      <dsp:nvSpPr>
        <dsp:cNvPr id="0" name=""/>
        <dsp:cNvSpPr/>
      </dsp:nvSpPr>
      <dsp:spPr>
        <a:xfrm>
          <a:off x="250661" y="2261916"/>
          <a:ext cx="455748" cy="4557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F35476-F1F0-476B-8813-A831E9963D0E}">
      <dsp:nvSpPr>
        <dsp:cNvPr id="0" name=""/>
        <dsp:cNvSpPr/>
      </dsp:nvSpPr>
      <dsp:spPr>
        <a:xfrm>
          <a:off x="957071" y="2075473"/>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Placing Order</a:t>
          </a:r>
        </a:p>
      </dsp:txBody>
      <dsp:txXfrm>
        <a:off x="957071" y="2075473"/>
        <a:ext cx="5671732" cy="828633"/>
      </dsp:txXfrm>
    </dsp:sp>
    <dsp:sp modelId="{CBA9E925-424C-4928-B373-F5D3F98E24BB}">
      <dsp:nvSpPr>
        <dsp:cNvPr id="0" name=""/>
        <dsp:cNvSpPr/>
      </dsp:nvSpPr>
      <dsp:spPr>
        <a:xfrm>
          <a:off x="0" y="3111265"/>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77E704-FD28-44E2-B677-99E60A1DE3E3}">
      <dsp:nvSpPr>
        <dsp:cNvPr id="0" name=""/>
        <dsp:cNvSpPr/>
      </dsp:nvSpPr>
      <dsp:spPr>
        <a:xfrm>
          <a:off x="250661" y="3297708"/>
          <a:ext cx="455748" cy="4557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B81AEF-D81E-4607-9CFD-E146F8DFAB5A}">
      <dsp:nvSpPr>
        <dsp:cNvPr id="0" name=""/>
        <dsp:cNvSpPr/>
      </dsp:nvSpPr>
      <dsp:spPr>
        <a:xfrm>
          <a:off x="957071" y="3111265"/>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Cancelling Order</a:t>
          </a:r>
        </a:p>
      </dsp:txBody>
      <dsp:txXfrm>
        <a:off x="957071" y="3111265"/>
        <a:ext cx="5671732" cy="828633"/>
      </dsp:txXfrm>
    </dsp:sp>
    <dsp:sp modelId="{25E3D078-59EE-4758-8982-B5EF871100AE}">
      <dsp:nvSpPr>
        <dsp:cNvPr id="0" name=""/>
        <dsp:cNvSpPr/>
      </dsp:nvSpPr>
      <dsp:spPr>
        <a:xfrm>
          <a:off x="0" y="4147057"/>
          <a:ext cx="6628804" cy="8286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7520E-EB76-4A0D-B7F4-FD9C04E171B6}">
      <dsp:nvSpPr>
        <dsp:cNvPr id="0" name=""/>
        <dsp:cNvSpPr/>
      </dsp:nvSpPr>
      <dsp:spPr>
        <a:xfrm>
          <a:off x="250661" y="4333499"/>
          <a:ext cx="455748" cy="4557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9EE4C8-2A6A-43B9-8F79-59BE1B48075B}">
      <dsp:nvSpPr>
        <dsp:cNvPr id="0" name=""/>
        <dsp:cNvSpPr/>
      </dsp:nvSpPr>
      <dsp:spPr>
        <a:xfrm>
          <a:off x="957071" y="4147057"/>
          <a:ext cx="5671732" cy="828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7" tIns="87697" rIns="87697" bIns="87697" numCol="1" spcCol="1270" anchor="ctr" anchorCtr="0">
          <a:noAutofit/>
        </a:bodyPr>
        <a:lstStyle/>
        <a:p>
          <a:pPr marL="0" lvl="0" indent="0" algn="l" defTabSz="844550">
            <a:lnSpc>
              <a:spcPct val="90000"/>
            </a:lnSpc>
            <a:spcBef>
              <a:spcPct val="0"/>
            </a:spcBef>
            <a:spcAft>
              <a:spcPct val="35000"/>
            </a:spcAft>
            <a:buNone/>
          </a:pPr>
          <a:r>
            <a:rPr lang="en-US" sz="1900" kern="1200"/>
            <a:t>Processing Payment</a:t>
          </a:r>
        </a:p>
      </dsp:txBody>
      <dsp:txXfrm>
        <a:off x="957071" y="4147057"/>
        <a:ext cx="5671732" cy="8286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347280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2388919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96882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2795848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31692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1062908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3094265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1773340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1914421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5FBEC-E0BE-41B6-A5A0-4D2EAB74C0E4}"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2001435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C5FBEC-E0BE-41B6-A5A0-4D2EAB74C0E4}"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216024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C5FBEC-E0BE-41B6-A5A0-4D2EAB74C0E4}" type="datetimeFigureOut">
              <a:rPr lang="en-US" smtClean="0"/>
              <a:t>12/19/2019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2588026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C5FBEC-E0BE-41B6-A5A0-4D2EAB74C0E4}" type="datetimeFigureOut">
              <a:rPr lang="en-US" smtClean="0"/>
              <a:t>12/19/2019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3137461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C5FBEC-E0BE-41B6-A5A0-4D2EAB74C0E4}" type="datetimeFigureOut">
              <a:rPr lang="en-US" smtClean="0"/>
              <a:t>12/19/2019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3411147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5FBEC-E0BE-41B6-A5A0-4D2EAB74C0E4}"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2631577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C5FBEC-E0BE-41B6-A5A0-4D2EAB74C0E4}"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C76F5-C6E1-4B2B-ACE3-E5C71C87A64C}" type="slidenum">
              <a:rPr lang="en-US" smtClean="0"/>
              <a:t>‹#›</a:t>
            </a:fld>
            <a:endParaRPr lang="en-US"/>
          </a:p>
        </p:txBody>
      </p:sp>
    </p:spTree>
    <p:extLst>
      <p:ext uri="{BB962C8B-B14F-4D97-AF65-F5344CB8AC3E}">
        <p14:creationId xmlns:p14="http://schemas.microsoft.com/office/powerpoint/2010/main" val="3385675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C5FBEC-E0BE-41B6-A5A0-4D2EAB74C0E4}" type="datetimeFigureOut">
              <a:rPr lang="en-US" smtClean="0"/>
              <a:t>12/19/2019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34C76F5-C6E1-4B2B-ACE3-E5C71C87A64C}" type="slidenum">
              <a:rPr lang="en-US" smtClean="0"/>
              <a:t>‹#›</a:t>
            </a:fld>
            <a:endParaRPr lang="en-US"/>
          </a:p>
        </p:txBody>
      </p:sp>
    </p:spTree>
    <p:extLst>
      <p:ext uri="{BB962C8B-B14F-4D97-AF65-F5344CB8AC3E}">
        <p14:creationId xmlns:p14="http://schemas.microsoft.com/office/powerpoint/2010/main" val="3233535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2" name="Straight Connector 31">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cxnSp>
        <p:nvCxnSpPr>
          <p:cNvPr id="43" name="Straight Connector 42">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6A579FF-AD87-4D8A-83A2-FAF6CB7EB511}"/>
              </a:ext>
            </a:extLst>
          </p:cNvPr>
          <p:cNvSpPr>
            <a:spLocks noGrp="1"/>
          </p:cNvSpPr>
          <p:nvPr>
            <p:ph type="ctrTitle"/>
          </p:nvPr>
        </p:nvSpPr>
        <p:spPr>
          <a:xfrm>
            <a:off x="643467" y="816638"/>
            <a:ext cx="3367359" cy="5224724"/>
          </a:xfrm>
        </p:spPr>
        <p:txBody>
          <a:bodyPr vert="horz" lIns="91440" tIns="45720" rIns="91440" bIns="45720" rtlCol="0" anchor="ctr">
            <a:normAutofit/>
          </a:bodyPr>
          <a:lstStyle/>
          <a:p>
            <a:pPr algn="l"/>
            <a:r>
              <a:rPr lang="en-US" sz="3600" dirty="0"/>
              <a:t>IS-623 Project</a:t>
            </a:r>
            <a:br>
              <a:rPr lang="en-US" sz="3600" dirty="0"/>
            </a:br>
            <a:r>
              <a:rPr lang="en-US" sz="3600" dirty="0"/>
              <a:t>Chandigarh LLT</a:t>
            </a:r>
          </a:p>
        </p:txBody>
      </p:sp>
      <p:sp>
        <p:nvSpPr>
          <p:cNvPr id="3" name="Subtitle 2">
            <a:extLst>
              <a:ext uri="{FF2B5EF4-FFF2-40B4-BE49-F238E27FC236}">
                <a16:creationId xmlns:a16="http://schemas.microsoft.com/office/drawing/2014/main" id="{8E8A510D-576A-43FA-880D-D1426B907359}"/>
              </a:ext>
            </a:extLst>
          </p:cNvPr>
          <p:cNvSpPr>
            <a:spLocks noGrp="1"/>
          </p:cNvSpPr>
          <p:nvPr>
            <p:ph type="subTitle" idx="1"/>
          </p:nvPr>
        </p:nvSpPr>
        <p:spPr>
          <a:xfrm>
            <a:off x="4654295" y="816638"/>
            <a:ext cx="4619706" cy="5224724"/>
          </a:xfrm>
        </p:spPr>
        <p:txBody>
          <a:bodyPr vert="horz" lIns="91440" tIns="45720" rIns="91440" bIns="45720" rtlCol="0" anchor="ctr">
            <a:normAutofit/>
          </a:bodyPr>
          <a:lstStyle/>
          <a:p>
            <a:pPr algn="l">
              <a:buFont typeface="Wingdings 3" charset="2"/>
              <a:buChar char=""/>
            </a:pPr>
            <a:r>
              <a:rPr lang="en-US" b="1" dirty="0">
                <a:solidFill>
                  <a:schemeClr val="tx1">
                    <a:lumMod val="75000"/>
                    <a:lumOff val="25000"/>
                  </a:schemeClr>
                </a:solidFill>
              </a:rPr>
              <a:t>By-</a:t>
            </a:r>
          </a:p>
          <a:p>
            <a:pPr algn="l">
              <a:buFont typeface="Wingdings 3" charset="2"/>
              <a:buChar char=""/>
            </a:pPr>
            <a:r>
              <a:rPr lang="en-US" b="1" dirty="0" err="1">
                <a:solidFill>
                  <a:schemeClr val="tx1">
                    <a:lumMod val="75000"/>
                    <a:lumOff val="25000"/>
                  </a:schemeClr>
                </a:solidFill>
              </a:rPr>
              <a:t>Rohin</a:t>
            </a:r>
            <a:r>
              <a:rPr lang="en-US" b="1" dirty="0">
                <a:solidFill>
                  <a:schemeClr val="tx1">
                    <a:lumMod val="75000"/>
                    <a:lumOff val="25000"/>
                  </a:schemeClr>
                </a:solidFill>
              </a:rPr>
              <a:t> Mehta</a:t>
            </a:r>
          </a:p>
          <a:p>
            <a:pPr algn="l">
              <a:buFont typeface="Wingdings 3" charset="2"/>
              <a:buChar char=""/>
            </a:pPr>
            <a:r>
              <a:rPr lang="en-US" b="1" dirty="0">
                <a:solidFill>
                  <a:schemeClr val="tx1">
                    <a:lumMod val="75000"/>
                    <a:lumOff val="25000"/>
                  </a:schemeClr>
                </a:solidFill>
              </a:rPr>
              <a:t>Smit Ajmera</a:t>
            </a:r>
          </a:p>
          <a:p>
            <a:pPr algn="l">
              <a:buFont typeface="Wingdings 3" charset="2"/>
              <a:buChar char=""/>
            </a:pPr>
            <a:r>
              <a:rPr lang="en-US" b="1" dirty="0">
                <a:solidFill>
                  <a:schemeClr val="tx1">
                    <a:lumMod val="75000"/>
                    <a:lumOff val="25000"/>
                  </a:schemeClr>
                </a:solidFill>
              </a:rPr>
              <a:t>Yi </a:t>
            </a:r>
            <a:r>
              <a:rPr lang="en-US" b="1" dirty="0" err="1">
                <a:solidFill>
                  <a:schemeClr val="tx1">
                    <a:lumMod val="75000"/>
                    <a:lumOff val="25000"/>
                  </a:schemeClr>
                </a:solidFill>
              </a:rPr>
              <a:t>Xie</a:t>
            </a:r>
            <a:endParaRPr lang="en-US" b="1" dirty="0">
              <a:solidFill>
                <a:schemeClr val="tx1">
                  <a:lumMod val="75000"/>
                  <a:lumOff val="25000"/>
                </a:schemeClr>
              </a:solidFill>
            </a:endParaRPr>
          </a:p>
          <a:p>
            <a:pPr algn="l">
              <a:buFont typeface="Wingdings 3" charset="2"/>
              <a:buChar char=""/>
            </a:pPr>
            <a:r>
              <a:rPr lang="en-US" b="1" dirty="0">
                <a:solidFill>
                  <a:schemeClr val="tx1">
                    <a:lumMod val="75000"/>
                    <a:lumOff val="25000"/>
                  </a:schemeClr>
                </a:solidFill>
              </a:rPr>
              <a:t>Shivani Jain</a:t>
            </a:r>
          </a:p>
          <a:p>
            <a:pPr algn="l">
              <a:buFont typeface="Wingdings 3" charset="2"/>
              <a:buChar char=""/>
            </a:pPr>
            <a:r>
              <a:rPr lang="en-US" b="1" dirty="0">
                <a:solidFill>
                  <a:schemeClr val="tx1">
                    <a:lumMod val="75000"/>
                    <a:lumOff val="25000"/>
                  </a:schemeClr>
                </a:solidFill>
              </a:rPr>
              <a:t>Karan Patel</a:t>
            </a:r>
          </a:p>
        </p:txBody>
      </p:sp>
    </p:spTree>
    <p:extLst>
      <p:ext uri="{BB962C8B-B14F-4D97-AF65-F5344CB8AC3E}">
        <p14:creationId xmlns:p14="http://schemas.microsoft.com/office/powerpoint/2010/main" val="1174537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BCBC28-FF5F-46CB-95B9-EAE5EC36A039}"/>
              </a:ext>
            </a:extLst>
          </p:cNvPr>
          <p:cNvSpPr>
            <a:spLocks noGrp="1"/>
          </p:cNvSpPr>
          <p:nvPr>
            <p:ph type="title"/>
          </p:nvPr>
        </p:nvSpPr>
        <p:spPr>
          <a:xfrm>
            <a:off x="884902" y="139959"/>
            <a:ext cx="3351195" cy="5901403"/>
          </a:xfrm>
        </p:spPr>
        <p:txBody>
          <a:bodyPr anchor="ctr">
            <a:normAutofit/>
          </a:bodyPr>
          <a:lstStyle/>
          <a:p>
            <a:r>
              <a:rPr lang="en-US" u="sng" dirty="0"/>
              <a:t>Feasibility Analysis-</a:t>
            </a:r>
            <a:br>
              <a:rPr lang="en-US" dirty="0"/>
            </a:br>
            <a:r>
              <a:rPr lang="en-US" dirty="0"/>
              <a:t>Technical</a:t>
            </a:r>
            <a:br>
              <a:rPr lang="en-US" dirty="0"/>
            </a:br>
            <a:r>
              <a:rPr lang="en-US" dirty="0"/>
              <a:t>Feasibility</a:t>
            </a:r>
          </a:p>
        </p:txBody>
      </p:sp>
      <p:sp>
        <p:nvSpPr>
          <p:cNvPr id="3" name="Content Placeholder 2">
            <a:extLst>
              <a:ext uri="{FF2B5EF4-FFF2-40B4-BE49-F238E27FC236}">
                <a16:creationId xmlns:a16="http://schemas.microsoft.com/office/drawing/2014/main" id="{37CCD49C-62A6-48DF-8919-F72474B620CF}"/>
              </a:ext>
            </a:extLst>
          </p:cNvPr>
          <p:cNvSpPr>
            <a:spLocks noGrp="1"/>
          </p:cNvSpPr>
          <p:nvPr>
            <p:ph idx="1"/>
          </p:nvPr>
        </p:nvSpPr>
        <p:spPr>
          <a:xfrm>
            <a:off x="4654295" y="816638"/>
            <a:ext cx="4619706" cy="5224724"/>
          </a:xfrm>
        </p:spPr>
        <p:txBody>
          <a:bodyPr anchor="ctr">
            <a:normAutofit/>
          </a:bodyPr>
          <a:lstStyle/>
          <a:p>
            <a:pPr>
              <a:lnSpc>
                <a:spcPct val="150000"/>
              </a:lnSpc>
            </a:pPr>
            <a:r>
              <a:rPr lang="en-US" dirty="0"/>
              <a:t>Familiarity with the business applications</a:t>
            </a:r>
          </a:p>
          <a:p>
            <a:pPr>
              <a:lnSpc>
                <a:spcPct val="150000"/>
              </a:lnSpc>
            </a:pPr>
            <a:r>
              <a:rPr lang="en-US" dirty="0"/>
              <a:t>Lack of Familiarity with the technology</a:t>
            </a:r>
          </a:p>
          <a:p>
            <a:pPr>
              <a:lnSpc>
                <a:spcPct val="150000"/>
              </a:lnSpc>
            </a:pPr>
            <a:r>
              <a:rPr lang="en-US" dirty="0"/>
              <a:t>Project Size</a:t>
            </a:r>
          </a:p>
          <a:p>
            <a:pPr>
              <a:lnSpc>
                <a:spcPct val="150000"/>
              </a:lnSpc>
            </a:pPr>
            <a:r>
              <a:rPr lang="en-US" dirty="0"/>
              <a:t>Compatibility with the existing system</a:t>
            </a:r>
          </a:p>
          <a:p>
            <a:endParaRPr lang="en-US" dirty="0"/>
          </a:p>
          <a:p>
            <a:endParaRPr lang="en-US" dirty="0"/>
          </a:p>
          <a:p>
            <a:endParaRPr lang="en-US" dirty="0"/>
          </a:p>
        </p:txBody>
      </p:sp>
    </p:spTree>
    <p:extLst>
      <p:ext uri="{BB962C8B-B14F-4D97-AF65-F5344CB8AC3E}">
        <p14:creationId xmlns:p14="http://schemas.microsoft.com/office/powerpoint/2010/main" val="2915877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FA39E53-1C57-4D3F-BC22-30339F4D72D3}"/>
              </a:ext>
            </a:extLst>
          </p:cNvPr>
          <p:cNvSpPr>
            <a:spLocks noGrp="1"/>
          </p:cNvSpPr>
          <p:nvPr>
            <p:ph type="title"/>
          </p:nvPr>
        </p:nvSpPr>
        <p:spPr>
          <a:xfrm>
            <a:off x="658769" y="816638"/>
            <a:ext cx="3352057" cy="5072885"/>
          </a:xfrm>
        </p:spPr>
        <p:txBody>
          <a:bodyPr anchor="ctr">
            <a:normAutofit/>
          </a:bodyPr>
          <a:lstStyle/>
          <a:p>
            <a:r>
              <a:rPr lang="en-US" dirty="0"/>
              <a:t>Economic Feasibility</a:t>
            </a:r>
          </a:p>
        </p:txBody>
      </p:sp>
      <p:sp>
        <p:nvSpPr>
          <p:cNvPr id="3" name="Content Placeholder 2">
            <a:extLst>
              <a:ext uri="{FF2B5EF4-FFF2-40B4-BE49-F238E27FC236}">
                <a16:creationId xmlns:a16="http://schemas.microsoft.com/office/drawing/2014/main" id="{B9804724-DEE1-4627-8785-9A2A0BDFD715}"/>
              </a:ext>
            </a:extLst>
          </p:cNvPr>
          <p:cNvSpPr>
            <a:spLocks noGrp="1"/>
          </p:cNvSpPr>
          <p:nvPr>
            <p:ph idx="1"/>
          </p:nvPr>
        </p:nvSpPr>
        <p:spPr>
          <a:xfrm>
            <a:off x="4654295" y="816638"/>
            <a:ext cx="4619706" cy="5224724"/>
          </a:xfrm>
        </p:spPr>
        <p:txBody>
          <a:bodyPr anchor="ctr">
            <a:normAutofit/>
          </a:bodyPr>
          <a:lstStyle/>
          <a:p>
            <a:pPr>
              <a:lnSpc>
                <a:spcPct val="150000"/>
              </a:lnSpc>
            </a:pPr>
            <a:r>
              <a:rPr lang="en-US" dirty="0"/>
              <a:t>Development Cost</a:t>
            </a:r>
          </a:p>
          <a:p>
            <a:pPr>
              <a:lnSpc>
                <a:spcPct val="150000"/>
              </a:lnSpc>
            </a:pPr>
            <a:r>
              <a:rPr lang="en-US" dirty="0"/>
              <a:t>Operating Cost</a:t>
            </a:r>
          </a:p>
          <a:p>
            <a:pPr>
              <a:lnSpc>
                <a:spcPct val="150000"/>
              </a:lnSpc>
            </a:pPr>
            <a:r>
              <a:rPr lang="en-US" dirty="0"/>
              <a:t>Intangible Benefits</a:t>
            </a:r>
          </a:p>
          <a:p>
            <a:pPr>
              <a:lnSpc>
                <a:spcPct val="150000"/>
              </a:lnSpc>
            </a:pPr>
            <a:r>
              <a:rPr lang="en-US" dirty="0"/>
              <a:t>Tangible Benefits</a:t>
            </a:r>
          </a:p>
        </p:txBody>
      </p:sp>
    </p:spTree>
    <p:extLst>
      <p:ext uri="{BB962C8B-B14F-4D97-AF65-F5344CB8AC3E}">
        <p14:creationId xmlns:p14="http://schemas.microsoft.com/office/powerpoint/2010/main" val="227465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42FA562-47AD-4262-8F4B-2E199EDD527D}"/>
              </a:ext>
            </a:extLst>
          </p:cNvPr>
          <p:cNvSpPr>
            <a:spLocks noGrp="1"/>
          </p:cNvSpPr>
          <p:nvPr>
            <p:ph type="title"/>
          </p:nvPr>
        </p:nvSpPr>
        <p:spPr>
          <a:xfrm>
            <a:off x="643467" y="816638"/>
            <a:ext cx="3367359" cy="5224724"/>
          </a:xfrm>
        </p:spPr>
        <p:txBody>
          <a:bodyPr anchor="ctr">
            <a:normAutofit/>
          </a:bodyPr>
          <a:lstStyle/>
          <a:p>
            <a:r>
              <a:rPr lang="en-US"/>
              <a:t>Organizational Feasibility</a:t>
            </a:r>
          </a:p>
        </p:txBody>
      </p:sp>
      <p:sp>
        <p:nvSpPr>
          <p:cNvPr id="3" name="Content Placeholder 2">
            <a:extLst>
              <a:ext uri="{FF2B5EF4-FFF2-40B4-BE49-F238E27FC236}">
                <a16:creationId xmlns:a16="http://schemas.microsoft.com/office/drawing/2014/main" id="{9BEB3A49-CC4C-4043-A74B-64017F449527}"/>
              </a:ext>
            </a:extLst>
          </p:cNvPr>
          <p:cNvSpPr>
            <a:spLocks noGrp="1"/>
          </p:cNvSpPr>
          <p:nvPr>
            <p:ph idx="1"/>
          </p:nvPr>
        </p:nvSpPr>
        <p:spPr>
          <a:xfrm>
            <a:off x="4654295" y="816638"/>
            <a:ext cx="4619706" cy="5224724"/>
          </a:xfrm>
        </p:spPr>
        <p:txBody>
          <a:bodyPr anchor="ctr">
            <a:normAutofit/>
          </a:bodyPr>
          <a:lstStyle/>
          <a:p>
            <a:pPr>
              <a:lnSpc>
                <a:spcPct val="150000"/>
              </a:lnSpc>
            </a:pPr>
            <a:r>
              <a:rPr lang="en-US" dirty="0"/>
              <a:t>Strategic Alignment</a:t>
            </a:r>
          </a:p>
          <a:p>
            <a:pPr>
              <a:lnSpc>
                <a:spcPct val="150000"/>
              </a:lnSpc>
            </a:pPr>
            <a:r>
              <a:rPr lang="en-US" dirty="0"/>
              <a:t>Evaluation of the effect on stakeholders:-</a:t>
            </a:r>
          </a:p>
          <a:p>
            <a:pPr>
              <a:lnSpc>
                <a:spcPct val="150000"/>
              </a:lnSpc>
              <a:buFont typeface="+mj-lt"/>
              <a:buAutoNum type="arabicPeriod"/>
            </a:pPr>
            <a:r>
              <a:rPr lang="en-US" dirty="0"/>
              <a:t>Project Champion</a:t>
            </a:r>
          </a:p>
          <a:p>
            <a:pPr>
              <a:lnSpc>
                <a:spcPct val="150000"/>
              </a:lnSpc>
              <a:buFont typeface="+mj-lt"/>
              <a:buAutoNum type="arabicPeriod"/>
            </a:pPr>
            <a:r>
              <a:rPr lang="en-US" dirty="0"/>
              <a:t>Organizational and Management Support</a:t>
            </a:r>
          </a:p>
          <a:p>
            <a:pPr>
              <a:lnSpc>
                <a:spcPct val="150000"/>
              </a:lnSpc>
              <a:buFont typeface="+mj-lt"/>
              <a:buAutoNum type="arabicPeriod"/>
            </a:pPr>
            <a:r>
              <a:rPr lang="en-US" dirty="0"/>
              <a:t>System User</a:t>
            </a:r>
          </a:p>
        </p:txBody>
      </p:sp>
    </p:spTree>
    <p:extLst>
      <p:ext uri="{BB962C8B-B14F-4D97-AF65-F5344CB8AC3E}">
        <p14:creationId xmlns:p14="http://schemas.microsoft.com/office/powerpoint/2010/main" val="291260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E713-FCD3-4043-B43F-61A3B12AB51B}"/>
              </a:ext>
            </a:extLst>
          </p:cNvPr>
          <p:cNvSpPr>
            <a:spLocks noGrp="1"/>
          </p:cNvSpPr>
          <p:nvPr>
            <p:ph type="title"/>
          </p:nvPr>
        </p:nvSpPr>
        <p:spPr>
          <a:xfrm>
            <a:off x="677334" y="609600"/>
            <a:ext cx="8596668" cy="1320800"/>
          </a:xfrm>
        </p:spPr>
        <p:txBody>
          <a:bodyPr>
            <a:normAutofit/>
          </a:bodyPr>
          <a:lstStyle/>
          <a:p>
            <a:pPr algn="ctr"/>
            <a:r>
              <a:rPr lang="en-US" dirty="0"/>
              <a:t>Risk Assessment</a:t>
            </a:r>
          </a:p>
        </p:txBody>
      </p:sp>
      <p:graphicFrame>
        <p:nvGraphicFramePr>
          <p:cNvPr id="4" name="Content Placeholder 3">
            <a:extLst>
              <a:ext uri="{FF2B5EF4-FFF2-40B4-BE49-F238E27FC236}">
                <a16:creationId xmlns:a16="http://schemas.microsoft.com/office/drawing/2014/main" id="{2F679710-10D6-44C1-8608-16008CADFBCF}"/>
              </a:ext>
            </a:extLst>
          </p:cNvPr>
          <p:cNvGraphicFramePr>
            <a:graphicFrameLocks noGrp="1"/>
          </p:cNvGraphicFramePr>
          <p:nvPr>
            <p:ph idx="1"/>
            <p:extLst>
              <p:ext uri="{D42A27DB-BD31-4B8C-83A1-F6EECF244321}">
                <p14:modId xmlns:p14="http://schemas.microsoft.com/office/powerpoint/2010/main" val="2727743804"/>
              </p:ext>
            </p:extLst>
          </p:nvPr>
        </p:nvGraphicFramePr>
        <p:xfrm>
          <a:off x="677334" y="1796694"/>
          <a:ext cx="8410123" cy="4268205"/>
        </p:xfrm>
        <a:graphic>
          <a:graphicData uri="http://schemas.openxmlformats.org/drawingml/2006/table">
            <a:tbl>
              <a:tblPr firstRow="1" firstCol="1" bandRow="1">
                <a:noFill/>
                <a:tableStyleId>{5C22544A-7EE6-4342-B048-85BDC9FD1C3A}</a:tableStyleId>
              </a:tblPr>
              <a:tblGrid>
                <a:gridCol w="8410123">
                  <a:extLst>
                    <a:ext uri="{9D8B030D-6E8A-4147-A177-3AD203B41FA5}">
                      <a16:colId xmlns:a16="http://schemas.microsoft.com/office/drawing/2014/main" val="2660411802"/>
                    </a:ext>
                  </a:extLst>
                </a:gridCol>
              </a:tblGrid>
              <a:tr h="788061">
                <a:tc>
                  <a:txBody>
                    <a:bodyPr/>
                    <a:lstStyle/>
                    <a:p>
                      <a:pPr marL="0" marR="0" algn="just">
                        <a:lnSpc>
                          <a:spcPct val="150000"/>
                        </a:lnSpc>
                        <a:spcBef>
                          <a:spcPts val="0"/>
                        </a:spcBef>
                        <a:spcAft>
                          <a:spcPts val="0"/>
                        </a:spcAft>
                      </a:pPr>
                      <a:r>
                        <a:rPr lang="en-US" sz="1000" b="0" cap="all" spc="150" dirty="0">
                          <a:solidFill>
                            <a:schemeClr val="lt1"/>
                          </a:solidFill>
                          <a:effectLst/>
                        </a:rPr>
                        <a:t>Risk 1: The website is prone to phishing and malware attacks from all over the internet.</a:t>
                      </a:r>
                      <a:endParaRPr lang="en-US" sz="1000" b="0" cap="all" spc="15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660" marR="99660" marT="99660" marB="99660">
                    <a:lnL w="12700" cmpd="sng">
                      <a:noFill/>
                      <a:prstDash val="solid"/>
                    </a:lnL>
                    <a:lnR w="12700" cmpd="sng">
                      <a:noFill/>
                      <a:prstDash val="solid"/>
                    </a:lnR>
                    <a:lnT w="12700" cmpd="sng">
                      <a:noFill/>
                      <a:prstDash val="solid"/>
                    </a:lnT>
                    <a:lnB w="12700" cmpd="sng">
                      <a:noFill/>
                      <a:prstDash val="solid"/>
                    </a:lnB>
                    <a:solidFill>
                      <a:srgbClr val="505356"/>
                    </a:solidFill>
                  </a:tcPr>
                </a:tc>
                <a:extLst>
                  <a:ext uri="{0D108BD9-81ED-4DB2-BD59-A6C34878D82A}">
                    <a16:rowId xmlns:a16="http://schemas.microsoft.com/office/drawing/2014/main" val="682978790"/>
                  </a:ext>
                </a:extLst>
              </a:tr>
              <a:tr h="930564">
                <a:tc>
                  <a:txBody>
                    <a:bodyPr/>
                    <a:lstStyle/>
                    <a:p>
                      <a:pPr marL="0" marR="0" algn="just">
                        <a:lnSpc>
                          <a:spcPct val="150000"/>
                        </a:lnSpc>
                        <a:spcBef>
                          <a:spcPts val="0"/>
                        </a:spcBef>
                        <a:spcAft>
                          <a:spcPts val="0"/>
                        </a:spcAft>
                      </a:pPr>
                      <a:r>
                        <a:rPr lang="en-US" sz="1000" b="1" cap="none" spc="0">
                          <a:solidFill>
                            <a:schemeClr val="tx1"/>
                          </a:solidFill>
                          <a:effectLst/>
                        </a:rPr>
                        <a:t>Likelihood of risk: </a:t>
                      </a:r>
                    </a:p>
                    <a:p>
                      <a:pPr marL="0" marR="0" algn="just">
                        <a:lnSpc>
                          <a:spcPct val="150000"/>
                        </a:lnSpc>
                        <a:spcBef>
                          <a:spcPts val="0"/>
                        </a:spcBef>
                        <a:spcAft>
                          <a:spcPts val="0"/>
                        </a:spcAft>
                      </a:pPr>
                      <a:r>
                        <a:rPr lang="en-US" sz="1000" b="1" cap="none" spc="0">
                          <a:solidFill>
                            <a:schemeClr val="tx1"/>
                          </a:solidFill>
                          <a:effectLst/>
                        </a:rPr>
                        <a:t>Moderate, as the security of the website will be implemented step by step and in a proper manner. The website will be completely secured, and various measures will be taken to ensure the protection of the user’s data by using encryption process.</a:t>
                      </a:r>
                      <a:endParaRPr lang="en-US" sz="1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660" marR="99660" marT="99660" marB="996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49566702"/>
                  </a:ext>
                </a:extLst>
              </a:tr>
              <a:tr h="930564">
                <a:tc>
                  <a:txBody>
                    <a:bodyPr/>
                    <a:lstStyle/>
                    <a:p>
                      <a:pPr marL="0" marR="0" algn="just">
                        <a:lnSpc>
                          <a:spcPct val="150000"/>
                        </a:lnSpc>
                        <a:spcBef>
                          <a:spcPts val="0"/>
                        </a:spcBef>
                        <a:spcAft>
                          <a:spcPts val="0"/>
                        </a:spcAft>
                      </a:pPr>
                      <a:r>
                        <a:rPr lang="en-US" sz="1000" b="1" cap="none" spc="0" dirty="0">
                          <a:solidFill>
                            <a:schemeClr val="tx1"/>
                          </a:solidFill>
                          <a:effectLst/>
                        </a:rPr>
                        <a:t>Potential impact on the project: </a:t>
                      </a:r>
                    </a:p>
                    <a:p>
                      <a:pPr marL="0" marR="0" algn="just">
                        <a:lnSpc>
                          <a:spcPct val="150000"/>
                        </a:lnSpc>
                        <a:spcBef>
                          <a:spcPts val="0"/>
                        </a:spcBef>
                        <a:spcAft>
                          <a:spcPts val="0"/>
                        </a:spcAft>
                      </a:pPr>
                      <a:r>
                        <a:rPr lang="en-US" sz="1000" b="1" cap="none" spc="0" dirty="0">
                          <a:solidFill>
                            <a:schemeClr val="tx1"/>
                          </a:solidFill>
                          <a:effectLst/>
                        </a:rPr>
                        <a:t>If the website is compromised, then the entire system or business will be in danger. The user’s data, entire process and the business value of the organization is affected.</a:t>
                      </a:r>
                      <a:endParaRPr lang="en-US" sz="1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660" marR="99660" marT="99660" marB="996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346767574"/>
                  </a:ext>
                </a:extLst>
              </a:tr>
              <a:tr h="1619016">
                <a:tc>
                  <a:txBody>
                    <a:bodyPr/>
                    <a:lstStyle/>
                    <a:p>
                      <a:pPr marL="0" marR="0" algn="just">
                        <a:lnSpc>
                          <a:spcPct val="150000"/>
                        </a:lnSpc>
                        <a:spcBef>
                          <a:spcPts val="0"/>
                        </a:spcBef>
                        <a:spcAft>
                          <a:spcPts val="0"/>
                        </a:spcAft>
                      </a:pPr>
                      <a:r>
                        <a:rPr lang="en-US" sz="1000" b="1" cap="none" spc="0" dirty="0">
                          <a:solidFill>
                            <a:schemeClr val="tx1"/>
                          </a:solidFill>
                          <a:effectLst/>
                        </a:rPr>
                        <a:t>Ways to address this risk:</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The website should have a secured database.</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Loopholes in the codes must be prevented through some key measures.</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The website should not take any file or document type of input from any user.</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Various measures should be taken from time-to-time to keep the website updated.</a:t>
                      </a:r>
                    </a:p>
                    <a:p>
                      <a:pPr marL="0" marR="0">
                        <a:lnSpc>
                          <a:spcPct val="107000"/>
                        </a:lnSpc>
                        <a:spcBef>
                          <a:spcPts val="0"/>
                        </a:spcBef>
                        <a:spcAft>
                          <a:spcPts val="0"/>
                        </a:spcAft>
                      </a:pPr>
                      <a:r>
                        <a:rPr lang="en-US" sz="1000" b="1" cap="none" spc="0" dirty="0">
                          <a:solidFill>
                            <a:schemeClr val="tx1"/>
                          </a:solidFill>
                          <a:effectLst/>
                        </a:rPr>
                        <a:t> </a:t>
                      </a:r>
                      <a:endParaRPr lang="en-US" sz="1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9660" marR="99660" marT="99660" marB="996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03392860"/>
                  </a:ext>
                </a:extLst>
              </a:tr>
            </a:tbl>
          </a:graphicData>
        </a:graphic>
      </p:graphicFrame>
    </p:spTree>
    <p:extLst>
      <p:ext uri="{BB962C8B-B14F-4D97-AF65-F5344CB8AC3E}">
        <p14:creationId xmlns:p14="http://schemas.microsoft.com/office/powerpoint/2010/main" val="192351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C3B5-5551-447D-85A2-EDDD7AFFB7DC}"/>
              </a:ext>
            </a:extLst>
          </p:cNvPr>
          <p:cNvSpPr>
            <a:spLocks noGrp="1"/>
          </p:cNvSpPr>
          <p:nvPr>
            <p:ph type="title"/>
          </p:nvPr>
        </p:nvSpPr>
        <p:spPr>
          <a:xfrm>
            <a:off x="677334" y="609600"/>
            <a:ext cx="8596668" cy="1320800"/>
          </a:xfrm>
        </p:spPr>
        <p:txBody>
          <a:bodyPr>
            <a:normAutofit/>
          </a:bodyPr>
          <a:lstStyle/>
          <a:p>
            <a:pPr algn="ctr"/>
            <a:r>
              <a:rPr lang="en-US" dirty="0"/>
              <a:t>Risk Assessment</a:t>
            </a:r>
          </a:p>
        </p:txBody>
      </p:sp>
      <p:graphicFrame>
        <p:nvGraphicFramePr>
          <p:cNvPr id="4" name="Content Placeholder 3">
            <a:extLst>
              <a:ext uri="{FF2B5EF4-FFF2-40B4-BE49-F238E27FC236}">
                <a16:creationId xmlns:a16="http://schemas.microsoft.com/office/drawing/2014/main" id="{7E6DE008-C883-47D4-AE7A-F70B25DEA61C}"/>
              </a:ext>
            </a:extLst>
          </p:cNvPr>
          <p:cNvGraphicFramePr>
            <a:graphicFrameLocks noGrp="1"/>
          </p:cNvGraphicFramePr>
          <p:nvPr>
            <p:ph idx="1"/>
            <p:extLst>
              <p:ext uri="{D42A27DB-BD31-4B8C-83A1-F6EECF244321}">
                <p14:modId xmlns:p14="http://schemas.microsoft.com/office/powerpoint/2010/main" val="691837314"/>
              </p:ext>
            </p:extLst>
          </p:nvPr>
        </p:nvGraphicFramePr>
        <p:xfrm>
          <a:off x="802433" y="1772816"/>
          <a:ext cx="8011773" cy="4269211"/>
        </p:xfrm>
        <a:graphic>
          <a:graphicData uri="http://schemas.openxmlformats.org/drawingml/2006/table">
            <a:tbl>
              <a:tblPr firstRow="1" firstCol="1" bandRow="1">
                <a:noFill/>
                <a:tableStyleId>{5C22544A-7EE6-4342-B048-85BDC9FD1C3A}</a:tableStyleId>
              </a:tblPr>
              <a:tblGrid>
                <a:gridCol w="8011773">
                  <a:extLst>
                    <a:ext uri="{9D8B030D-6E8A-4147-A177-3AD203B41FA5}">
                      <a16:colId xmlns:a16="http://schemas.microsoft.com/office/drawing/2014/main" val="613047753"/>
                    </a:ext>
                  </a:extLst>
                </a:gridCol>
              </a:tblGrid>
              <a:tr h="838178">
                <a:tc>
                  <a:txBody>
                    <a:bodyPr/>
                    <a:lstStyle/>
                    <a:p>
                      <a:pPr marL="0" marR="0" algn="just">
                        <a:lnSpc>
                          <a:spcPct val="150000"/>
                        </a:lnSpc>
                        <a:spcBef>
                          <a:spcPts val="0"/>
                        </a:spcBef>
                        <a:spcAft>
                          <a:spcPts val="0"/>
                        </a:spcAft>
                      </a:pPr>
                      <a:r>
                        <a:rPr lang="en-US" sz="1200" b="0" cap="all" spc="150">
                          <a:solidFill>
                            <a:schemeClr val="lt1"/>
                          </a:solidFill>
                          <a:effectLst/>
                        </a:rPr>
                        <a:t>Risk 2: The faults and glitches on the website that can affect the process of ordering or payment</a:t>
                      </a:r>
                      <a:endParaRPr lang="en-US" sz="12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211" marR="104211" marT="104211" marB="104211">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675907189"/>
                  </a:ext>
                </a:extLst>
              </a:tr>
              <a:tr h="978112">
                <a:tc>
                  <a:txBody>
                    <a:bodyPr/>
                    <a:lstStyle/>
                    <a:p>
                      <a:pPr marL="0" marR="0" algn="just">
                        <a:lnSpc>
                          <a:spcPct val="150000"/>
                        </a:lnSpc>
                        <a:spcBef>
                          <a:spcPts val="0"/>
                        </a:spcBef>
                        <a:spcAft>
                          <a:spcPts val="0"/>
                        </a:spcAft>
                      </a:pPr>
                      <a:r>
                        <a:rPr lang="en-US" sz="1000" b="1" cap="none" spc="0">
                          <a:solidFill>
                            <a:schemeClr val="tx1"/>
                          </a:solidFill>
                          <a:effectLst/>
                        </a:rPr>
                        <a:t>Likelihood of risk: </a:t>
                      </a:r>
                    </a:p>
                    <a:p>
                      <a:pPr marL="0" marR="0" algn="just">
                        <a:lnSpc>
                          <a:spcPct val="150000"/>
                        </a:lnSpc>
                        <a:spcBef>
                          <a:spcPts val="0"/>
                        </a:spcBef>
                        <a:spcAft>
                          <a:spcPts val="0"/>
                        </a:spcAft>
                      </a:pPr>
                      <a:r>
                        <a:rPr lang="en-US" sz="1000" b="1" cap="none" spc="0">
                          <a:solidFill>
                            <a:schemeClr val="tx1"/>
                          </a:solidFill>
                          <a:effectLst/>
                        </a:rPr>
                        <a:t>Not likely, as the entire website will be developed without any loopholes in the code. Along with that the website will be tested several times before it runs for the business.</a:t>
                      </a:r>
                      <a:endParaRPr lang="en-US" sz="1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211" marR="104211" marT="104211" marB="1042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988929803"/>
                  </a:ext>
                </a:extLst>
              </a:tr>
              <a:tr h="978112">
                <a:tc>
                  <a:txBody>
                    <a:bodyPr/>
                    <a:lstStyle/>
                    <a:p>
                      <a:pPr marL="0" marR="0" algn="just">
                        <a:lnSpc>
                          <a:spcPct val="150000"/>
                        </a:lnSpc>
                        <a:spcBef>
                          <a:spcPts val="0"/>
                        </a:spcBef>
                        <a:spcAft>
                          <a:spcPts val="0"/>
                        </a:spcAft>
                      </a:pPr>
                      <a:r>
                        <a:rPr lang="en-US" sz="1000" b="1" cap="none" spc="0" dirty="0">
                          <a:solidFill>
                            <a:schemeClr val="tx1"/>
                          </a:solidFill>
                          <a:effectLst/>
                        </a:rPr>
                        <a:t>Potential impact on the project: </a:t>
                      </a:r>
                    </a:p>
                    <a:p>
                      <a:pPr marL="0" marR="0" algn="just">
                        <a:lnSpc>
                          <a:spcPct val="150000"/>
                        </a:lnSpc>
                        <a:spcBef>
                          <a:spcPts val="0"/>
                        </a:spcBef>
                        <a:spcAft>
                          <a:spcPts val="0"/>
                        </a:spcAft>
                      </a:pPr>
                      <a:r>
                        <a:rPr lang="en-US" sz="1000" b="1" cap="none" spc="0" dirty="0">
                          <a:solidFill>
                            <a:schemeClr val="tx1"/>
                          </a:solidFill>
                          <a:effectLst/>
                        </a:rPr>
                        <a:t>The faults and glitches on the web are common issues and it can either lose the trust of the customers or act as a deterrent. Secondly it will have a tremendous negative impact on the business value of the organization.</a:t>
                      </a:r>
                      <a:endParaRPr lang="en-US" sz="1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211" marR="104211" marT="104211" marB="10421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769628414"/>
                  </a:ext>
                </a:extLst>
              </a:tr>
              <a:tr h="1474809">
                <a:tc>
                  <a:txBody>
                    <a:bodyPr/>
                    <a:lstStyle/>
                    <a:p>
                      <a:pPr marL="0" marR="0" algn="just">
                        <a:lnSpc>
                          <a:spcPct val="150000"/>
                        </a:lnSpc>
                        <a:spcBef>
                          <a:spcPts val="0"/>
                        </a:spcBef>
                        <a:spcAft>
                          <a:spcPts val="0"/>
                        </a:spcAft>
                      </a:pPr>
                      <a:r>
                        <a:rPr lang="en-US" sz="1000" b="1" cap="none" spc="0" dirty="0">
                          <a:solidFill>
                            <a:schemeClr val="tx1"/>
                          </a:solidFill>
                          <a:effectLst/>
                        </a:rPr>
                        <a:t>Ways to address this risk:</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Testing should be done in every stage of the development.</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The code of the website should be clear and flawless.</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The risk should be determined at the earlier stages and proper counter-measures should be implemented.</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The backup team should be available in case of any issues faced on the website.</a:t>
                      </a:r>
                      <a:endParaRPr lang="en-US" sz="1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211" marR="104211" marT="104211" marB="1042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2248558"/>
                  </a:ext>
                </a:extLst>
              </a:tr>
            </a:tbl>
          </a:graphicData>
        </a:graphic>
      </p:graphicFrame>
    </p:spTree>
    <p:extLst>
      <p:ext uri="{BB962C8B-B14F-4D97-AF65-F5344CB8AC3E}">
        <p14:creationId xmlns:p14="http://schemas.microsoft.com/office/powerpoint/2010/main" val="2929775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E687-C01D-4BF2-A7EF-979340359058}"/>
              </a:ext>
            </a:extLst>
          </p:cNvPr>
          <p:cNvSpPr>
            <a:spLocks noGrp="1"/>
          </p:cNvSpPr>
          <p:nvPr>
            <p:ph type="title"/>
          </p:nvPr>
        </p:nvSpPr>
        <p:spPr>
          <a:xfrm>
            <a:off x="677334" y="609600"/>
            <a:ext cx="8596668" cy="1320800"/>
          </a:xfrm>
        </p:spPr>
        <p:txBody>
          <a:bodyPr vert="horz" lIns="91440" tIns="45720" rIns="91440" bIns="45720" rtlCol="0">
            <a:normAutofit/>
          </a:bodyPr>
          <a:lstStyle/>
          <a:p>
            <a:pPr algn="ctr"/>
            <a:r>
              <a:rPr lang="en-US" kern="1200" dirty="0">
                <a:latin typeface="+mj-lt"/>
                <a:ea typeface="+mj-ea"/>
                <a:cs typeface="+mj-cs"/>
              </a:rPr>
              <a:t>Risk Assessment</a:t>
            </a:r>
          </a:p>
        </p:txBody>
      </p:sp>
      <p:graphicFrame>
        <p:nvGraphicFramePr>
          <p:cNvPr id="4" name="Content Placeholder 3">
            <a:extLst>
              <a:ext uri="{FF2B5EF4-FFF2-40B4-BE49-F238E27FC236}">
                <a16:creationId xmlns:a16="http://schemas.microsoft.com/office/drawing/2014/main" id="{BA6DF037-7484-4739-BC2A-EFE7EA7E35FB}"/>
              </a:ext>
            </a:extLst>
          </p:cNvPr>
          <p:cNvGraphicFramePr>
            <a:graphicFrameLocks noGrp="1"/>
          </p:cNvGraphicFramePr>
          <p:nvPr>
            <p:ph idx="1"/>
            <p:extLst>
              <p:ext uri="{D42A27DB-BD31-4B8C-83A1-F6EECF244321}">
                <p14:modId xmlns:p14="http://schemas.microsoft.com/office/powerpoint/2010/main" val="2043677996"/>
              </p:ext>
            </p:extLst>
          </p:nvPr>
        </p:nvGraphicFramePr>
        <p:xfrm>
          <a:off x="821094" y="1587205"/>
          <a:ext cx="8042988" cy="4708259"/>
        </p:xfrm>
        <a:graphic>
          <a:graphicData uri="http://schemas.openxmlformats.org/drawingml/2006/table">
            <a:tbl>
              <a:tblPr firstRow="1" firstCol="1" bandRow="1">
                <a:noFill/>
                <a:tableStyleId>{5C22544A-7EE6-4342-B048-85BDC9FD1C3A}</a:tableStyleId>
              </a:tblPr>
              <a:tblGrid>
                <a:gridCol w="8042988">
                  <a:extLst>
                    <a:ext uri="{9D8B030D-6E8A-4147-A177-3AD203B41FA5}">
                      <a16:colId xmlns:a16="http://schemas.microsoft.com/office/drawing/2014/main" val="3412826467"/>
                    </a:ext>
                  </a:extLst>
                </a:gridCol>
              </a:tblGrid>
              <a:tr h="679154">
                <a:tc>
                  <a:txBody>
                    <a:bodyPr/>
                    <a:lstStyle/>
                    <a:p>
                      <a:pPr marL="0" marR="0" algn="just">
                        <a:lnSpc>
                          <a:spcPct val="150000"/>
                        </a:lnSpc>
                        <a:spcBef>
                          <a:spcPts val="0"/>
                        </a:spcBef>
                        <a:spcAft>
                          <a:spcPts val="0"/>
                        </a:spcAft>
                      </a:pPr>
                      <a:r>
                        <a:rPr lang="en-US" sz="1100" b="0" cap="all" spc="150" dirty="0">
                          <a:solidFill>
                            <a:schemeClr val="lt1"/>
                          </a:solidFill>
                          <a:effectLst/>
                        </a:rPr>
                        <a:t>Risk 3: The Website may fail to perform efficiently due to overload.</a:t>
                      </a:r>
                    </a:p>
                    <a:p>
                      <a:pPr marL="0" marR="0">
                        <a:lnSpc>
                          <a:spcPct val="150000"/>
                        </a:lnSpc>
                        <a:spcBef>
                          <a:spcPts val="0"/>
                        </a:spcBef>
                        <a:spcAft>
                          <a:spcPts val="0"/>
                        </a:spcAft>
                      </a:pPr>
                      <a:r>
                        <a:rPr lang="en-US" sz="1100" b="0" cap="all" spc="150" dirty="0">
                          <a:solidFill>
                            <a:schemeClr val="lt1"/>
                          </a:solidFill>
                          <a:effectLst/>
                        </a:rPr>
                        <a:t> </a:t>
                      </a:r>
                      <a:endParaRPr lang="en-US" sz="1100" b="0" cap="all" spc="15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28" marR="71528" marT="71528" marB="71528">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161752567"/>
                  </a:ext>
                </a:extLst>
              </a:tr>
              <a:tr h="1009350">
                <a:tc>
                  <a:txBody>
                    <a:bodyPr/>
                    <a:lstStyle/>
                    <a:p>
                      <a:pPr marL="0" marR="0" algn="just">
                        <a:lnSpc>
                          <a:spcPct val="150000"/>
                        </a:lnSpc>
                        <a:spcBef>
                          <a:spcPts val="0"/>
                        </a:spcBef>
                        <a:spcAft>
                          <a:spcPts val="0"/>
                        </a:spcAft>
                      </a:pPr>
                      <a:r>
                        <a:rPr lang="en-US" sz="1000" b="1" cap="none" spc="0">
                          <a:solidFill>
                            <a:schemeClr val="tx1"/>
                          </a:solidFill>
                          <a:effectLst/>
                        </a:rPr>
                        <a:t>Likelihood of risk:</a:t>
                      </a:r>
                    </a:p>
                    <a:p>
                      <a:pPr marL="0" marR="0" algn="just">
                        <a:lnSpc>
                          <a:spcPct val="150000"/>
                        </a:lnSpc>
                        <a:spcBef>
                          <a:spcPts val="0"/>
                        </a:spcBef>
                        <a:spcAft>
                          <a:spcPts val="0"/>
                        </a:spcAft>
                      </a:pPr>
                      <a:r>
                        <a:rPr lang="en-US" sz="1000" b="1" cap="none" spc="0">
                          <a:solidFill>
                            <a:schemeClr val="tx1"/>
                          </a:solidFill>
                          <a:effectLst/>
                        </a:rPr>
                        <a:t>Moderate , as the number of users visiting the website can affect the performance of the website, it can cause serious trouble to the customers.</a:t>
                      </a:r>
                    </a:p>
                    <a:p>
                      <a:pPr marL="0" marR="0">
                        <a:lnSpc>
                          <a:spcPct val="150000"/>
                        </a:lnSpc>
                        <a:spcBef>
                          <a:spcPts val="0"/>
                        </a:spcBef>
                        <a:spcAft>
                          <a:spcPts val="0"/>
                        </a:spcAft>
                      </a:pPr>
                      <a:r>
                        <a:rPr lang="en-US" sz="1000" b="1" cap="none" spc="0">
                          <a:solidFill>
                            <a:schemeClr val="tx1"/>
                          </a:solidFill>
                          <a:effectLst/>
                        </a:rPr>
                        <a:t> </a:t>
                      </a:r>
                      <a:endParaRPr lang="en-US" sz="1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28" marR="71528" marT="71528" marB="7152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967367950"/>
                  </a:ext>
                </a:extLst>
              </a:tr>
              <a:tr h="1009350">
                <a:tc>
                  <a:txBody>
                    <a:bodyPr/>
                    <a:lstStyle/>
                    <a:p>
                      <a:pPr marL="0" marR="0" algn="just">
                        <a:lnSpc>
                          <a:spcPct val="150000"/>
                        </a:lnSpc>
                        <a:spcBef>
                          <a:spcPts val="0"/>
                        </a:spcBef>
                        <a:spcAft>
                          <a:spcPts val="0"/>
                        </a:spcAft>
                      </a:pPr>
                      <a:r>
                        <a:rPr lang="en-US" sz="1000" b="1" cap="none" spc="0" dirty="0">
                          <a:solidFill>
                            <a:schemeClr val="tx1"/>
                          </a:solidFill>
                          <a:effectLst/>
                        </a:rPr>
                        <a:t>Potential impact on the project: </a:t>
                      </a:r>
                    </a:p>
                    <a:p>
                      <a:pPr marL="0" marR="0" algn="just">
                        <a:lnSpc>
                          <a:spcPct val="150000"/>
                        </a:lnSpc>
                        <a:spcBef>
                          <a:spcPts val="0"/>
                        </a:spcBef>
                        <a:spcAft>
                          <a:spcPts val="0"/>
                        </a:spcAft>
                      </a:pPr>
                      <a:r>
                        <a:rPr lang="en-US" sz="1000" b="1" cap="none" spc="0" dirty="0">
                          <a:solidFill>
                            <a:schemeClr val="tx1"/>
                          </a:solidFill>
                          <a:effectLst/>
                        </a:rPr>
                        <a:t>If the website fails to perform under high traffic, the customers will be forced to leave the website and it will have a negative impact on the business of the organization.</a:t>
                      </a:r>
                    </a:p>
                    <a:p>
                      <a:pPr marL="0" marR="0">
                        <a:lnSpc>
                          <a:spcPct val="150000"/>
                        </a:lnSpc>
                        <a:spcBef>
                          <a:spcPts val="0"/>
                        </a:spcBef>
                        <a:spcAft>
                          <a:spcPts val="0"/>
                        </a:spcAft>
                      </a:pPr>
                      <a:r>
                        <a:rPr lang="en-US" sz="1000" b="1" cap="none" spc="0" dirty="0">
                          <a:solidFill>
                            <a:schemeClr val="tx1"/>
                          </a:solidFill>
                          <a:effectLst/>
                        </a:rPr>
                        <a:t> </a:t>
                      </a:r>
                      <a:endParaRPr lang="en-US" sz="1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28" marR="71528" marT="71528" marB="71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04728576"/>
                  </a:ext>
                </a:extLst>
              </a:tr>
              <a:tr h="1963341">
                <a:tc>
                  <a:txBody>
                    <a:bodyPr/>
                    <a:lstStyle/>
                    <a:p>
                      <a:pPr marL="0" marR="0" algn="just">
                        <a:lnSpc>
                          <a:spcPct val="150000"/>
                        </a:lnSpc>
                        <a:spcBef>
                          <a:spcPts val="0"/>
                        </a:spcBef>
                        <a:spcAft>
                          <a:spcPts val="0"/>
                        </a:spcAft>
                      </a:pPr>
                      <a:r>
                        <a:rPr lang="en-US" sz="1000" b="1" cap="none" spc="0" dirty="0">
                          <a:solidFill>
                            <a:schemeClr val="tx1"/>
                          </a:solidFill>
                          <a:effectLst/>
                        </a:rPr>
                        <a:t>Ways to address this risk:</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The website should be tested meticulously.</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The maintenance of the website should be done regularly.</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The website should be equipped with enough servers to handle huge number of users at a single point of time.</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Updates should be deployed regularly.</a:t>
                      </a:r>
                    </a:p>
                    <a:p>
                      <a:pPr marL="342900" marR="0" lvl="0" indent="-342900" algn="just">
                        <a:lnSpc>
                          <a:spcPct val="150000"/>
                        </a:lnSpc>
                        <a:spcBef>
                          <a:spcPts val="0"/>
                        </a:spcBef>
                        <a:spcAft>
                          <a:spcPts val="0"/>
                        </a:spcAft>
                        <a:buFont typeface="Symbol" panose="05050102010706020507" pitchFamily="18" charset="2"/>
                        <a:buChar char=""/>
                      </a:pPr>
                      <a:r>
                        <a:rPr lang="en-US" sz="1000" b="1" cap="none" spc="0" dirty="0">
                          <a:solidFill>
                            <a:schemeClr val="tx1"/>
                          </a:solidFill>
                          <a:effectLst/>
                        </a:rPr>
                        <a:t>Estimation should be used to identify and predict the number of users and accordingly different servers must be employed.</a:t>
                      </a:r>
                    </a:p>
                    <a:p>
                      <a:pPr marL="0" marR="0" algn="just">
                        <a:lnSpc>
                          <a:spcPct val="150000"/>
                        </a:lnSpc>
                        <a:spcBef>
                          <a:spcPts val="0"/>
                        </a:spcBef>
                        <a:spcAft>
                          <a:spcPts val="0"/>
                        </a:spcAft>
                      </a:pPr>
                      <a:r>
                        <a:rPr lang="en-US" sz="1000" b="1" cap="none" spc="0" dirty="0">
                          <a:solidFill>
                            <a:schemeClr val="tx1"/>
                          </a:solidFill>
                          <a:effectLst/>
                        </a:rPr>
                        <a:t> </a:t>
                      </a:r>
                      <a:endParaRPr lang="en-US" sz="1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28" marR="71528" marT="71528" marB="7152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88835717"/>
                  </a:ext>
                </a:extLst>
              </a:tr>
            </a:tbl>
          </a:graphicData>
        </a:graphic>
      </p:graphicFrame>
    </p:spTree>
    <p:extLst>
      <p:ext uri="{BB962C8B-B14F-4D97-AF65-F5344CB8AC3E}">
        <p14:creationId xmlns:p14="http://schemas.microsoft.com/office/powerpoint/2010/main" val="352805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60BFC-173D-4EF8-A5F7-FA0D59156B81}"/>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Analysis Phase- Deliverable 2</a:t>
            </a:r>
          </a:p>
        </p:txBody>
      </p:sp>
      <p:sp>
        <p:nvSpPr>
          <p:cNvPr id="37"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44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E9FB6-B653-4DAF-AAC6-5CB49217AB7E}"/>
              </a:ext>
            </a:extLst>
          </p:cNvPr>
          <p:cNvSpPr>
            <a:spLocks noGrp="1"/>
          </p:cNvSpPr>
          <p:nvPr>
            <p:ph type="title"/>
          </p:nvPr>
        </p:nvSpPr>
        <p:spPr>
          <a:xfrm>
            <a:off x="652481" y="1382486"/>
            <a:ext cx="3547581" cy="4093028"/>
          </a:xfrm>
        </p:spPr>
        <p:txBody>
          <a:bodyPr anchor="ctr">
            <a:normAutofit/>
          </a:bodyPr>
          <a:lstStyle/>
          <a:p>
            <a:r>
              <a:rPr lang="en-US" sz="4100"/>
              <a:t>Functional Requirements</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C68AF0-3AD6-4BEF-AF66-A63721F33C14}"/>
              </a:ext>
            </a:extLst>
          </p:cNvPr>
          <p:cNvGraphicFramePr>
            <a:graphicFrameLocks noGrp="1"/>
          </p:cNvGraphicFramePr>
          <p:nvPr>
            <p:ph idx="1"/>
            <p:extLst>
              <p:ext uri="{D42A27DB-BD31-4B8C-83A1-F6EECF244321}">
                <p14:modId xmlns:p14="http://schemas.microsoft.com/office/powerpoint/2010/main" val="374265196"/>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710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ADF96-FAF4-43A9-95C5-D4F63B5213F0}"/>
              </a:ext>
            </a:extLst>
          </p:cNvPr>
          <p:cNvSpPr>
            <a:spLocks noGrp="1"/>
          </p:cNvSpPr>
          <p:nvPr>
            <p:ph type="title"/>
          </p:nvPr>
        </p:nvSpPr>
        <p:spPr>
          <a:xfrm>
            <a:off x="652481" y="1382486"/>
            <a:ext cx="3547581" cy="4093028"/>
          </a:xfrm>
        </p:spPr>
        <p:txBody>
          <a:bodyPr anchor="ctr">
            <a:normAutofit/>
          </a:bodyPr>
          <a:lstStyle/>
          <a:p>
            <a:r>
              <a:rPr lang="en-US" sz="4100"/>
              <a:t>Non-Functional Requirements</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29"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7F4CD83-3AEA-4DDE-AD98-D82D8BEED5F7}"/>
              </a:ext>
            </a:extLst>
          </p:cNvPr>
          <p:cNvGraphicFramePr>
            <a:graphicFrameLocks noGrp="1"/>
          </p:cNvGraphicFramePr>
          <p:nvPr>
            <p:ph idx="1"/>
            <p:extLst>
              <p:ext uri="{D42A27DB-BD31-4B8C-83A1-F6EECF244321}">
                <p14:modId xmlns:p14="http://schemas.microsoft.com/office/powerpoint/2010/main" val="284191526"/>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99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CDA0D-A5C5-4872-8655-802185C86F06}"/>
              </a:ext>
            </a:extLst>
          </p:cNvPr>
          <p:cNvSpPr>
            <a:spLocks noGrp="1"/>
          </p:cNvSpPr>
          <p:nvPr>
            <p:ph type="title"/>
          </p:nvPr>
        </p:nvSpPr>
        <p:spPr>
          <a:xfrm>
            <a:off x="652481" y="1382486"/>
            <a:ext cx="3547581" cy="4093028"/>
          </a:xfrm>
        </p:spPr>
        <p:txBody>
          <a:bodyPr anchor="ctr">
            <a:normAutofit/>
          </a:bodyPr>
          <a:lstStyle/>
          <a:p>
            <a:r>
              <a:rPr lang="en-US" sz="4400"/>
              <a:t>Use-Case analysis</a:t>
            </a:r>
          </a:p>
        </p:txBody>
      </p:sp>
      <p:grpSp>
        <p:nvGrpSpPr>
          <p:cNvPr id="16" name="Group 15">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7" name="Straight Connector 16">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6">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6A61370D-81B0-400F-84AC-71974304BF6C}"/>
              </a:ext>
            </a:extLst>
          </p:cNvPr>
          <p:cNvSpPr>
            <a:spLocks noChangeArrowheads="1"/>
          </p:cNvSpPr>
          <p:nvPr/>
        </p:nvSpPr>
        <p:spPr bwMode="auto">
          <a:xfrm>
            <a:off x="4102100" y="1912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Content Placeholder 6">
            <a:extLst>
              <a:ext uri="{FF2B5EF4-FFF2-40B4-BE49-F238E27FC236}">
                <a16:creationId xmlns:a16="http://schemas.microsoft.com/office/drawing/2014/main" id="{AA20F3BD-AC42-4A6F-952A-6E1C50295AC9}"/>
              </a:ext>
            </a:extLst>
          </p:cNvPr>
          <p:cNvGraphicFramePr>
            <a:graphicFrameLocks noGrp="1"/>
          </p:cNvGraphicFramePr>
          <p:nvPr>
            <p:ph idx="1"/>
            <p:extLst>
              <p:ext uri="{D42A27DB-BD31-4B8C-83A1-F6EECF244321}">
                <p14:modId xmlns:p14="http://schemas.microsoft.com/office/powerpoint/2010/main" val="3266533766"/>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33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F6EF0-446B-404C-A9C7-3B36D84465CC}"/>
              </a:ext>
            </a:extLst>
          </p:cNvPr>
          <p:cNvSpPr>
            <a:spLocks noGrp="1"/>
          </p:cNvSpPr>
          <p:nvPr>
            <p:ph type="title"/>
          </p:nvPr>
        </p:nvSpPr>
        <p:spPr>
          <a:xfrm>
            <a:off x="652481" y="1382486"/>
            <a:ext cx="3547581" cy="4093028"/>
          </a:xfrm>
        </p:spPr>
        <p:txBody>
          <a:bodyPr anchor="ctr">
            <a:normAutofit/>
          </a:bodyPr>
          <a:lstStyle/>
          <a:p>
            <a:r>
              <a:rPr lang="en-US" sz="4400"/>
              <a:t>Content</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3BBD5FD-87AB-4240-99B2-A84B858B3780}"/>
              </a:ext>
            </a:extLst>
          </p:cNvPr>
          <p:cNvGraphicFramePr>
            <a:graphicFrameLocks noGrp="1"/>
          </p:cNvGraphicFramePr>
          <p:nvPr>
            <p:ph idx="1"/>
            <p:extLst>
              <p:ext uri="{D42A27DB-BD31-4B8C-83A1-F6EECF244321}">
                <p14:modId xmlns:p14="http://schemas.microsoft.com/office/powerpoint/2010/main" val="885785897"/>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8572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F823-BAA3-4CE6-91CB-ED3AAD26B3D2}"/>
              </a:ext>
            </a:extLst>
          </p:cNvPr>
          <p:cNvSpPr>
            <a:spLocks noGrp="1"/>
          </p:cNvSpPr>
          <p:nvPr>
            <p:ph type="title"/>
          </p:nvPr>
        </p:nvSpPr>
        <p:spPr>
          <a:xfrm>
            <a:off x="677334" y="301690"/>
            <a:ext cx="8596668" cy="1320800"/>
          </a:xfrm>
        </p:spPr>
        <p:txBody>
          <a:bodyPr/>
          <a:lstStyle/>
          <a:p>
            <a:pPr algn="ctr"/>
            <a:r>
              <a:rPr lang="en-US" dirty="0"/>
              <a:t>Process Models-</a:t>
            </a:r>
            <a:br>
              <a:rPr lang="en-US" dirty="0"/>
            </a:br>
            <a:r>
              <a:rPr lang="en-US" dirty="0"/>
              <a:t>Data-Flow Diagrams</a:t>
            </a:r>
          </a:p>
        </p:txBody>
      </p:sp>
      <p:sp>
        <p:nvSpPr>
          <p:cNvPr id="3" name="Content Placeholder 2">
            <a:extLst>
              <a:ext uri="{FF2B5EF4-FFF2-40B4-BE49-F238E27FC236}">
                <a16:creationId xmlns:a16="http://schemas.microsoft.com/office/drawing/2014/main" id="{63D94490-672E-4F8E-9DD1-0E378DC4CFEF}"/>
              </a:ext>
            </a:extLst>
          </p:cNvPr>
          <p:cNvSpPr>
            <a:spLocks noGrp="1"/>
          </p:cNvSpPr>
          <p:nvPr>
            <p:ph idx="1"/>
          </p:nvPr>
        </p:nvSpPr>
        <p:spPr>
          <a:xfrm>
            <a:off x="677333" y="1520891"/>
            <a:ext cx="8811899" cy="4520472"/>
          </a:xfrm>
        </p:spPr>
        <p:txBody>
          <a:bodyPr/>
          <a:lstStyle/>
          <a:p>
            <a:r>
              <a:rPr lang="en-US" dirty="0"/>
              <a:t>Context Diagram</a:t>
            </a:r>
          </a:p>
        </p:txBody>
      </p:sp>
      <p:pic>
        <p:nvPicPr>
          <p:cNvPr id="4" name="Picture 3">
            <a:extLst>
              <a:ext uri="{FF2B5EF4-FFF2-40B4-BE49-F238E27FC236}">
                <a16:creationId xmlns:a16="http://schemas.microsoft.com/office/drawing/2014/main" id="{CF5E502D-EE44-4FCA-BF3D-E9A52862D6D4}"/>
              </a:ext>
            </a:extLst>
          </p:cNvPr>
          <p:cNvPicPr/>
          <p:nvPr/>
        </p:nvPicPr>
        <p:blipFill rotWithShape="1">
          <a:blip r:embed="rId2" cstate="print">
            <a:extLst>
              <a:ext uri="{28A0092B-C50C-407E-A947-70E740481C1C}">
                <a14:useLocalDpi xmlns:a14="http://schemas.microsoft.com/office/drawing/2010/main" val="0"/>
              </a:ext>
            </a:extLst>
          </a:blip>
          <a:srcRect l="-1" t="37952" r="207" b="5983"/>
          <a:stretch/>
        </p:blipFill>
        <p:spPr>
          <a:xfrm>
            <a:off x="802434" y="2020932"/>
            <a:ext cx="7847044" cy="3621988"/>
          </a:xfrm>
          <a:prstGeom prst="rect">
            <a:avLst/>
          </a:prstGeom>
        </p:spPr>
      </p:pic>
    </p:spTree>
    <p:extLst>
      <p:ext uri="{BB962C8B-B14F-4D97-AF65-F5344CB8AC3E}">
        <p14:creationId xmlns:p14="http://schemas.microsoft.com/office/powerpoint/2010/main" val="2855752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FC6B-6767-467C-9FED-CBCCF1A60F33}"/>
              </a:ext>
            </a:extLst>
          </p:cNvPr>
          <p:cNvSpPr>
            <a:spLocks noGrp="1"/>
          </p:cNvSpPr>
          <p:nvPr>
            <p:ph type="title"/>
          </p:nvPr>
        </p:nvSpPr>
        <p:spPr>
          <a:xfrm>
            <a:off x="677334" y="156237"/>
            <a:ext cx="8596668" cy="1320800"/>
          </a:xfrm>
        </p:spPr>
        <p:txBody>
          <a:bodyPr/>
          <a:lstStyle/>
          <a:p>
            <a:pPr algn="ctr"/>
            <a:r>
              <a:rPr lang="en-US" dirty="0"/>
              <a:t>Process Models-</a:t>
            </a:r>
            <a:br>
              <a:rPr lang="en-US" dirty="0"/>
            </a:br>
            <a:r>
              <a:rPr lang="en-US" dirty="0"/>
              <a:t>Data-Flow Diagrams</a:t>
            </a:r>
          </a:p>
        </p:txBody>
      </p:sp>
      <p:sp>
        <p:nvSpPr>
          <p:cNvPr id="3" name="Content Placeholder 2">
            <a:extLst>
              <a:ext uri="{FF2B5EF4-FFF2-40B4-BE49-F238E27FC236}">
                <a16:creationId xmlns:a16="http://schemas.microsoft.com/office/drawing/2014/main" id="{B89DF4B8-1F93-4D92-B8D2-3C270CBF88BA}"/>
              </a:ext>
            </a:extLst>
          </p:cNvPr>
          <p:cNvSpPr>
            <a:spLocks noGrp="1"/>
          </p:cNvSpPr>
          <p:nvPr>
            <p:ph idx="1"/>
          </p:nvPr>
        </p:nvSpPr>
        <p:spPr>
          <a:xfrm>
            <a:off x="335902" y="1446245"/>
            <a:ext cx="9116008" cy="4595118"/>
          </a:xfrm>
        </p:spPr>
        <p:txBody>
          <a:bodyPr/>
          <a:lstStyle/>
          <a:p>
            <a:r>
              <a:rPr lang="en-US" dirty="0"/>
              <a:t>Level 0</a:t>
            </a:r>
          </a:p>
        </p:txBody>
      </p:sp>
      <p:pic>
        <p:nvPicPr>
          <p:cNvPr id="4" name="Picture 3">
            <a:extLst>
              <a:ext uri="{FF2B5EF4-FFF2-40B4-BE49-F238E27FC236}">
                <a16:creationId xmlns:a16="http://schemas.microsoft.com/office/drawing/2014/main" id="{12DB002E-4DED-42DF-B149-EBBB4D24DCBC}"/>
              </a:ext>
            </a:extLst>
          </p:cNvPr>
          <p:cNvPicPr/>
          <p:nvPr/>
        </p:nvPicPr>
        <p:blipFill rotWithShape="1">
          <a:blip r:embed="rId2" cstate="print">
            <a:extLst>
              <a:ext uri="{28A0092B-C50C-407E-A947-70E740481C1C}">
                <a14:useLocalDpi xmlns:a14="http://schemas.microsoft.com/office/drawing/2010/main" val="0"/>
              </a:ext>
            </a:extLst>
          </a:blip>
          <a:srcRect l="6617" t="12399" r="7246" b="9754"/>
          <a:stretch/>
        </p:blipFill>
        <p:spPr>
          <a:xfrm>
            <a:off x="2043404" y="1306287"/>
            <a:ext cx="7063274" cy="5315338"/>
          </a:xfrm>
          <a:prstGeom prst="rect">
            <a:avLst/>
          </a:prstGeom>
        </p:spPr>
      </p:pic>
    </p:spTree>
    <p:extLst>
      <p:ext uri="{BB962C8B-B14F-4D97-AF65-F5344CB8AC3E}">
        <p14:creationId xmlns:p14="http://schemas.microsoft.com/office/powerpoint/2010/main" val="987858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180DC-9ACD-4228-8CE4-FC67C7D2E5FD}"/>
              </a:ext>
            </a:extLst>
          </p:cNvPr>
          <p:cNvSpPr>
            <a:spLocks noGrp="1"/>
          </p:cNvSpPr>
          <p:nvPr>
            <p:ph idx="1"/>
          </p:nvPr>
        </p:nvSpPr>
        <p:spPr>
          <a:xfrm>
            <a:off x="186612" y="261257"/>
            <a:ext cx="9087390" cy="5780105"/>
          </a:xfrm>
        </p:spPr>
        <p:txBody>
          <a:bodyPr/>
          <a:lstStyle/>
          <a:p>
            <a:r>
              <a:rPr lang="en-US" dirty="0"/>
              <a:t>Level 1- Creation of an account</a:t>
            </a:r>
          </a:p>
        </p:txBody>
      </p:sp>
      <p:pic>
        <p:nvPicPr>
          <p:cNvPr id="4" name="Picture 3">
            <a:extLst>
              <a:ext uri="{FF2B5EF4-FFF2-40B4-BE49-F238E27FC236}">
                <a16:creationId xmlns:a16="http://schemas.microsoft.com/office/drawing/2014/main" id="{EBE4BCE2-D9CF-46BF-BE0A-F8515BC9F94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6612" y="1179871"/>
            <a:ext cx="9606317" cy="4306529"/>
          </a:xfrm>
          <a:prstGeom prst="rect">
            <a:avLst/>
          </a:prstGeom>
        </p:spPr>
      </p:pic>
    </p:spTree>
    <p:extLst>
      <p:ext uri="{BB962C8B-B14F-4D97-AF65-F5344CB8AC3E}">
        <p14:creationId xmlns:p14="http://schemas.microsoft.com/office/powerpoint/2010/main" val="2928377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C80E4A-2F2A-4A29-A6D5-1A76C0686B85}"/>
              </a:ext>
            </a:extLst>
          </p:cNvPr>
          <p:cNvSpPr>
            <a:spLocks noGrp="1"/>
          </p:cNvSpPr>
          <p:nvPr>
            <p:ph idx="1"/>
          </p:nvPr>
        </p:nvSpPr>
        <p:spPr>
          <a:xfrm>
            <a:off x="177282" y="279918"/>
            <a:ext cx="9069355" cy="5761444"/>
          </a:xfrm>
        </p:spPr>
        <p:txBody>
          <a:bodyPr/>
          <a:lstStyle/>
          <a:p>
            <a:r>
              <a:rPr lang="en-US" dirty="0"/>
              <a:t>Level 1- Searching and Ordering a product</a:t>
            </a:r>
          </a:p>
        </p:txBody>
      </p:sp>
      <p:pic>
        <p:nvPicPr>
          <p:cNvPr id="4" name="Picture 3">
            <a:extLst>
              <a:ext uri="{FF2B5EF4-FFF2-40B4-BE49-F238E27FC236}">
                <a16:creationId xmlns:a16="http://schemas.microsoft.com/office/drawing/2014/main" id="{5A22ED37-DF0E-4AE8-9573-52C5AD5B47FD}"/>
              </a:ext>
            </a:extLst>
          </p:cNvPr>
          <p:cNvPicPr/>
          <p:nvPr/>
        </p:nvPicPr>
        <p:blipFill rotWithShape="1">
          <a:blip r:embed="rId2" cstate="print">
            <a:extLst>
              <a:ext uri="{28A0092B-C50C-407E-A947-70E740481C1C}">
                <a14:useLocalDpi xmlns:a14="http://schemas.microsoft.com/office/drawing/2010/main" val="0"/>
              </a:ext>
            </a:extLst>
          </a:blip>
          <a:srcRect l="8069" t="8265" r="3793" b="12866"/>
          <a:stretch/>
        </p:blipFill>
        <p:spPr>
          <a:xfrm>
            <a:off x="1016334" y="891283"/>
            <a:ext cx="7315903" cy="5369558"/>
          </a:xfrm>
          <a:prstGeom prst="rect">
            <a:avLst/>
          </a:prstGeom>
        </p:spPr>
      </p:pic>
    </p:spTree>
    <p:extLst>
      <p:ext uri="{BB962C8B-B14F-4D97-AF65-F5344CB8AC3E}">
        <p14:creationId xmlns:p14="http://schemas.microsoft.com/office/powerpoint/2010/main" val="1928952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3B4F96-B01F-4EA8-9306-31AD29846E66}"/>
              </a:ext>
            </a:extLst>
          </p:cNvPr>
          <p:cNvSpPr>
            <a:spLocks noGrp="1"/>
          </p:cNvSpPr>
          <p:nvPr>
            <p:ph idx="1"/>
          </p:nvPr>
        </p:nvSpPr>
        <p:spPr>
          <a:xfrm>
            <a:off x="298580" y="242597"/>
            <a:ext cx="8975422" cy="5798766"/>
          </a:xfrm>
        </p:spPr>
        <p:txBody>
          <a:bodyPr/>
          <a:lstStyle/>
          <a:p>
            <a:r>
              <a:rPr lang="en-US" dirty="0"/>
              <a:t>Level 1- Cancelling Order</a:t>
            </a:r>
          </a:p>
        </p:txBody>
      </p:sp>
      <p:pic>
        <p:nvPicPr>
          <p:cNvPr id="4" name="Picture 3">
            <a:extLst>
              <a:ext uri="{FF2B5EF4-FFF2-40B4-BE49-F238E27FC236}">
                <a16:creationId xmlns:a16="http://schemas.microsoft.com/office/drawing/2014/main" id="{D7B215D1-D777-4C06-8819-7C2751135822}"/>
              </a:ext>
            </a:extLst>
          </p:cNvPr>
          <p:cNvPicPr/>
          <p:nvPr/>
        </p:nvPicPr>
        <p:blipFill rotWithShape="1">
          <a:blip r:embed="rId2" cstate="print">
            <a:extLst>
              <a:ext uri="{28A0092B-C50C-407E-A947-70E740481C1C}">
                <a14:useLocalDpi xmlns:a14="http://schemas.microsoft.com/office/drawing/2010/main" val="0"/>
              </a:ext>
            </a:extLst>
          </a:blip>
          <a:srcRect l="2758" t="8917" r="2580" b="23216"/>
          <a:stretch/>
        </p:blipFill>
        <p:spPr>
          <a:xfrm>
            <a:off x="923731" y="1306285"/>
            <a:ext cx="7473820" cy="4245429"/>
          </a:xfrm>
          <a:prstGeom prst="rect">
            <a:avLst/>
          </a:prstGeom>
        </p:spPr>
      </p:pic>
    </p:spTree>
    <p:extLst>
      <p:ext uri="{BB962C8B-B14F-4D97-AF65-F5344CB8AC3E}">
        <p14:creationId xmlns:p14="http://schemas.microsoft.com/office/powerpoint/2010/main" val="402098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43748-1E2C-4360-B803-7B3E8FF4DABD}"/>
              </a:ext>
            </a:extLst>
          </p:cNvPr>
          <p:cNvSpPr>
            <a:spLocks noGrp="1"/>
          </p:cNvSpPr>
          <p:nvPr>
            <p:ph idx="1"/>
          </p:nvPr>
        </p:nvSpPr>
        <p:spPr>
          <a:xfrm>
            <a:off x="317241" y="298581"/>
            <a:ext cx="8956761" cy="5742782"/>
          </a:xfrm>
        </p:spPr>
        <p:txBody>
          <a:bodyPr/>
          <a:lstStyle/>
          <a:p>
            <a:r>
              <a:rPr lang="en-US" dirty="0"/>
              <a:t>Level 2- Searching and Ordering a Product</a:t>
            </a:r>
          </a:p>
        </p:txBody>
      </p:sp>
      <p:pic>
        <p:nvPicPr>
          <p:cNvPr id="4" name="Picture 3">
            <a:extLst>
              <a:ext uri="{FF2B5EF4-FFF2-40B4-BE49-F238E27FC236}">
                <a16:creationId xmlns:a16="http://schemas.microsoft.com/office/drawing/2014/main" id="{CABC6B95-5914-4D89-8404-0B5BBE94F504}"/>
              </a:ext>
            </a:extLst>
          </p:cNvPr>
          <p:cNvPicPr/>
          <p:nvPr/>
        </p:nvPicPr>
        <p:blipFill rotWithShape="1">
          <a:blip r:embed="rId2" cstate="print">
            <a:extLst>
              <a:ext uri="{28A0092B-C50C-407E-A947-70E740481C1C}">
                <a14:useLocalDpi xmlns:a14="http://schemas.microsoft.com/office/drawing/2010/main" val="0"/>
              </a:ext>
            </a:extLst>
          </a:blip>
          <a:srcRect l="7320" t="10874" r="4998" b="11090"/>
          <a:stretch/>
        </p:blipFill>
        <p:spPr>
          <a:xfrm>
            <a:off x="573481" y="689763"/>
            <a:ext cx="8617172" cy="5869655"/>
          </a:xfrm>
          <a:prstGeom prst="rect">
            <a:avLst/>
          </a:prstGeom>
        </p:spPr>
      </p:pic>
    </p:spTree>
    <p:extLst>
      <p:ext uri="{BB962C8B-B14F-4D97-AF65-F5344CB8AC3E}">
        <p14:creationId xmlns:p14="http://schemas.microsoft.com/office/powerpoint/2010/main" val="241045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66FD-D7F9-4C79-85B5-8357F28DB110}"/>
              </a:ext>
            </a:extLst>
          </p:cNvPr>
          <p:cNvSpPr>
            <a:spLocks noGrp="1"/>
          </p:cNvSpPr>
          <p:nvPr>
            <p:ph type="title"/>
          </p:nvPr>
        </p:nvSpPr>
        <p:spPr>
          <a:xfrm>
            <a:off x="677334" y="292359"/>
            <a:ext cx="8596668" cy="1320800"/>
          </a:xfrm>
        </p:spPr>
        <p:txBody>
          <a:bodyPr/>
          <a:lstStyle/>
          <a:p>
            <a:pPr algn="ctr"/>
            <a:r>
              <a:rPr lang="en-US" dirty="0"/>
              <a:t>Entity-Relationship Diagram</a:t>
            </a:r>
            <a:br>
              <a:rPr lang="en-US" dirty="0"/>
            </a:br>
            <a:r>
              <a:rPr lang="en-US" dirty="0"/>
              <a:t>ERD</a:t>
            </a:r>
          </a:p>
        </p:txBody>
      </p:sp>
      <p:pic>
        <p:nvPicPr>
          <p:cNvPr id="4" name="Content Placeholder 3">
            <a:extLst>
              <a:ext uri="{FF2B5EF4-FFF2-40B4-BE49-F238E27FC236}">
                <a16:creationId xmlns:a16="http://schemas.microsoft.com/office/drawing/2014/main" id="{BB3C3FB3-18AA-4C87-A48E-EAFE28D616A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86596" y="1613159"/>
            <a:ext cx="8596668" cy="4355022"/>
          </a:xfrm>
          <a:prstGeom prst="rect">
            <a:avLst/>
          </a:prstGeom>
        </p:spPr>
      </p:pic>
    </p:spTree>
    <p:extLst>
      <p:ext uri="{BB962C8B-B14F-4D97-AF65-F5344CB8AC3E}">
        <p14:creationId xmlns:p14="http://schemas.microsoft.com/office/powerpoint/2010/main" val="271500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E8AB8-EE1E-4CC0-909B-B012475C8B11}"/>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Design Phase- Deliverable 3</a:t>
            </a:r>
          </a:p>
        </p:txBody>
      </p:sp>
      <p:sp>
        <p:nvSpPr>
          <p:cNvPr id="37"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525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AD64-E9A5-4C08-A3B4-339649CD4657}"/>
              </a:ext>
            </a:extLst>
          </p:cNvPr>
          <p:cNvSpPr>
            <a:spLocks noGrp="1"/>
          </p:cNvSpPr>
          <p:nvPr>
            <p:ph type="title"/>
          </p:nvPr>
        </p:nvSpPr>
        <p:spPr>
          <a:xfrm>
            <a:off x="520018" y="293136"/>
            <a:ext cx="8596668" cy="1320800"/>
          </a:xfrm>
        </p:spPr>
        <p:txBody>
          <a:bodyPr/>
          <a:lstStyle/>
          <a:p>
            <a:pPr algn="ctr"/>
            <a:r>
              <a:rPr lang="en-US" dirty="0"/>
              <a:t>Alternative Matrix</a:t>
            </a:r>
          </a:p>
        </p:txBody>
      </p:sp>
      <p:pic>
        <p:nvPicPr>
          <p:cNvPr id="9" name="Picture 8">
            <a:extLst>
              <a:ext uri="{FF2B5EF4-FFF2-40B4-BE49-F238E27FC236}">
                <a16:creationId xmlns:a16="http://schemas.microsoft.com/office/drawing/2014/main" id="{D4041E0A-9DEA-410C-9B17-9772A834345E}"/>
              </a:ext>
            </a:extLst>
          </p:cNvPr>
          <p:cNvPicPr/>
          <p:nvPr/>
        </p:nvPicPr>
        <p:blipFill>
          <a:blip r:embed="rId2"/>
          <a:stretch>
            <a:fillRect/>
          </a:stretch>
        </p:blipFill>
        <p:spPr>
          <a:xfrm>
            <a:off x="314582" y="1120877"/>
            <a:ext cx="9458683" cy="5571613"/>
          </a:xfrm>
          <a:prstGeom prst="rect">
            <a:avLst/>
          </a:prstGeom>
        </p:spPr>
      </p:pic>
    </p:spTree>
    <p:extLst>
      <p:ext uri="{BB962C8B-B14F-4D97-AF65-F5344CB8AC3E}">
        <p14:creationId xmlns:p14="http://schemas.microsoft.com/office/powerpoint/2010/main" val="167273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4AE3-2E30-48C0-8933-B94CECBC84F4}"/>
              </a:ext>
            </a:extLst>
          </p:cNvPr>
          <p:cNvSpPr>
            <a:spLocks noGrp="1"/>
          </p:cNvSpPr>
          <p:nvPr>
            <p:ph type="title"/>
          </p:nvPr>
        </p:nvSpPr>
        <p:spPr>
          <a:xfrm>
            <a:off x="696999" y="471949"/>
            <a:ext cx="8596668" cy="1320800"/>
          </a:xfrm>
        </p:spPr>
        <p:txBody>
          <a:bodyPr/>
          <a:lstStyle/>
          <a:p>
            <a:pPr algn="ctr"/>
            <a:r>
              <a:rPr lang="en-US" dirty="0"/>
              <a:t>System-Interface Design</a:t>
            </a:r>
          </a:p>
        </p:txBody>
      </p:sp>
      <p:pic>
        <p:nvPicPr>
          <p:cNvPr id="4" name="Content Placeholder 3">
            <a:extLst>
              <a:ext uri="{FF2B5EF4-FFF2-40B4-BE49-F238E27FC236}">
                <a16:creationId xmlns:a16="http://schemas.microsoft.com/office/drawing/2014/main" id="{7EFC51B2-853E-474A-807B-E629E57F481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4297" y="1223722"/>
            <a:ext cx="9322072" cy="5162329"/>
          </a:xfrm>
          <a:prstGeom prst="rect">
            <a:avLst/>
          </a:prstGeom>
        </p:spPr>
      </p:pic>
    </p:spTree>
    <p:extLst>
      <p:ext uri="{BB962C8B-B14F-4D97-AF65-F5344CB8AC3E}">
        <p14:creationId xmlns:p14="http://schemas.microsoft.com/office/powerpoint/2010/main" val="2733721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0"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AED88-2A31-4A6D-BE49-210B276D2CF2}"/>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Planning Phase- Deliverable 1</a:t>
            </a:r>
          </a:p>
        </p:txBody>
      </p:sp>
      <p:sp>
        <p:nvSpPr>
          <p:cNvPr id="49"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627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7" name="Group 33">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7460D45-1981-4114-BCE2-3BBC2036AFCF}"/>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System-Interface Design</a:t>
            </a:r>
          </a:p>
        </p:txBody>
      </p:sp>
      <p:sp>
        <p:nvSpPr>
          <p:cNvPr id="46" name="Rectangle 45">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29" name="Picture 28">
            <a:extLst>
              <a:ext uri="{FF2B5EF4-FFF2-40B4-BE49-F238E27FC236}">
                <a16:creationId xmlns:a16="http://schemas.microsoft.com/office/drawing/2014/main" id="{0D9BAA15-BEC6-499D-8250-AFFBF9C17DAF}"/>
              </a:ext>
            </a:extLst>
          </p:cNvPr>
          <p:cNvPicPr/>
          <p:nvPr/>
        </p:nvPicPr>
        <p:blipFill rotWithShape="1">
          <a:blip r:embed="rId2" cstate="print">
            <a:extLst>
              <a:ext uri="{28A0092B-C50C-407E-A947-70E740481C1C}">
                <a14:useLocalDpi xmlns:a14="http://schemas.microsoft.com/office/drawing/2010/main" val="0"/>
              </a:ext>
            </a:extLst>
          </a:blip>
          <a:srcRect l="7103" r="9720" b="-1"/>
          <a:stretch/>
        </p:blipFill>
        <p:spPr>
          <a:xfrm>
            <a:off x="20" y="3"/>
            <a:ext cx="6050260" cy="4091667"/>
          </a:xfrm>
          <a:prstGeom prst="rect">
            <a:avLst/>
          </a:prstGeom>
        </p:spPr>
      </p:pic>
      <p:pic>
        <p:nvPicPr>
          <p:cNvPr id="5" name="Picture 4">
            <a:extLst>
              <a:ext uri="{FF2B5EF4-FFF2-40B4-BE49-F238E27FC236}">
                <a16:creationId xmlns:a16="http://schemas.microsoft.com/office/drawing/2014/main" id="{544D6B14-BC7A-4729-8F9D-1369A3E89037}"/>
              </a:ext>
            </a:extLst>
          </p:cNvPr>
          <p:cNvPicPr/>
          <p:nvPr/>
        </p:nvPicPr>
        <p:blipFill rotWithShape="1">
          <a:blip r:embed="rId3" cstate="print">
            <a:extLst>
              <a:ext uri="{28A0092B-C50C-407E-A947-70E740481C1C}">
                <a14:useLocalDpi xmlns:a14="http://schemas.microsoft.com/office/drawing/2010/main" val="0"/>
              </a:ext>
            </a:extLst>
          </a:blip>
          <a:srcRect l="8455" r="8382" b="-1"/>
          <a:stretch/>
        </p:blipFill>
        <p:spPr>
          <a:xfrm>
            <a:off x="6141719" y="-683"/>
            <a:ext cx="6050280" cy="4092348"/>
          </a:xfrm>
          <a:prstGeom prst="rect">
            <a:avLst/>
          </a:prstGeom>
        </p:spPr>
      </p:pic>
    </p:spTree>
    <p:extLst>
      <p:ext uri="{BB962C8B-B14F-4D97-AF65-F5344CB8AC3E}">
        <p14:creationId xmlns:p14="http://schemas.microsoft.com/office/powerpoint/2010/main" val="372912383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E8F12-665C-4F1C-B77E-FC127F1DA086}"/>
              </a:ext>
            </a:extLst>
          </p:cNvPr>
          <p:cNvSpPr>
            <a:spLocks noGrp="1"/>
          </p:cNvSpPr>
          <p:nvPr>
            <p:ph type="title"/>
          </p:nvPr>
        </p:nvSpPr>
        <p:spPr>
          <a:xfrm>
            <a:off x="658673" y="413657"/>
            <a:ext cx="8596668" cy="1320800"/>
          </a:xfrm>
        </p:spPr>
        <p:txBody>
          <a:bodyPr/>
          <a:lstStyle/>
          <a:p>
            <a:pPr algn="ctr"/>
            <a:r>
              <a:rPr lang="en-US" dirty="0"/>
              <a:t>System-Interface Design</a:t>
            </a:r>
          </a:p>
        </p:txBody>
      </p:sp>
      <p:pic>
        <p:nvPicPr>
          <p:cNvPr id="4" name="Picture 3">
            <a:extLst>
              <a:ext uri="{FF2B5EF4-FFF2-40B4-BE49-F238E27FC236}">
                <a16:creationId xmlns:a16="http://schemas.microsoft.com/office/drawing/2014/main" id="{CE152FC7-8709-4A1E-9831-AC435B44750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63894" y="1054358"/>
            <a:ext cx="9647853" cy="5570375"/>
          </a:xfrm>
          <a:prstGeom prst="rect">
            <a:avLst/>
          </a:prstGeom>
        </p:spPr>
      </p:pic>
    </p:spTree>
    <p:extLst>
      <p:ext uri="{BB962C8B-B14F-4D97-AF65-F5344CB8AC3E}">
        <p14:creationId xmlns:p14="http://schemas.microsoft.com/office/powerpoint/2010/main" val="3022157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62D9-E1DE-4D3B-8411-3446E8C6EB5E}"/>
              </a:ext>
            </a:extLst>
          </p:cNvPr>
          <p:cNvSpPr>
            <a:spLocks noGrp="1"/>
          </p:cNvSpPr>
          <p:nvPr>
            <p:ph type="title"/>
          </p:nvPr>
        </p:nvSpPr>
        <p:spPr>
          <a:xfrm>
            <a:off x="677334" y="348343"/>
            <a:ext cx="8596668" cy="1320800"/>
          </a:xfrm>
        </p:spPr>
        <p:txBody>
          <a:bodyPr/>
          <a:lstStyle/>
          <a:p>
            <a:pPr algn="ctr"/>
            <a:r>
              <a:rPr lang="en-US" dirty="0"/>
              <a:t>System-Interface Design</a:t>
            </a:r>
          </a:p>
        </p:txBody>
      </p:sp>
      <p:pic>
        <p:nvPicPr>
          <p:cNvPr id="4" name="Picture 3">
            <a:extLst>
              <a:ext uri="{FF2B5EF4-FFF2-40B4-BE49-F238E27FC236}">
                <a16:creationId xmlns:a16="http://schemas.microsoft.com/office/drawing/2014/main" id="{4E58E9CB-24CD-4B52-9BF3-D96D506AB87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7777" y="970384"/>
            <a:ext cx="10318491" cy="5654351"/>
          </a:xfrm>
          <a:prstGeom prst="rect">
            <a:avLst/>
          </a:prstGeom>
        </p:spPr>
      </p:pic>
    </p:spTree>
    <p:extLst>
      <p:ext uri="{BB962C8B-B14F-4D97-AF65-F5344CB8AC3E}">
        <p14:creationId xmlns:p14="http://schemas.microsoft.com/office/powerpoint/2010/main" val="2783765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88BD-8B01-4944-896F-8A977AB387C0}"/>
              </a:ext>
            </a:extLst>
          </p:cNvPr>
          <p:cNvSpPr>
            <a:spLocks noGrp="1"/>
          </p:cNvSpPr>
          <p:nvPr>
            <p:ph type="title"/>
          </p:nvPr>
        </p:nvSpPr>
        <p:spPr>
          <a:xfrm>
            <a:off x="677334" y="385665"/>
            <a:ext cx="8596668" cy="1320800"/>
          </a:xfrm>
        </p:spPr>
        <p:txBody>
          <a:bodyPr/>
          <a:lstStyle/>
          <a:p>
            <a:pPr algn="ctr"/>
            <a:r>
              <a:rPr lang="en-US" dirty="0"/>
              <a:t>System-Interface Design</a:t>
            </a:r>
          </a:p>
        </p:txBody>
      </p:sp>
      <p:pic>
        <p:nvPicPr>
          <p:cNvPr id="4" name="Picture 3">
            <a:extLst>
              <a:ext uri="{FF2B5EF4-FFF2-40B4-BE49-F238E27FC236}">
                <a16:creationId xmlns:a16="http://schemas.microsoft.com/office/drawing/2014/main" id="{1FCEC227-417F-4719-8F27-71AF701C19D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4431" y="1046065"/>
            <a:ext cx="10141210" cy="5653315"/>
          </a:xfrm>
          <a:prstGeom prst="rect">
            <a:avLst/>
          </a:prstGeom>
        </p:spPr>
      </p:pic>
    </p:spTree>
    <p:extLst>
      <p:ext uri="{BB962C8B-B14F-4D97-AF65-F5344CB8AC3E}">
        <p14:creationId xmlns:p14="http://schemas.microsoft.com/office/powerpoint/2010/main" val="586820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D4FB-9831-4B59-AA90-CE28958B91A6}"/>
              </a:ext>
            </a:extLst>
          </p:cNvPr>
          <p:cNvSpPr>
            <a:spLocks noGrp="1"/>
          </p:cNvSpPr>
          <p:nvPr>
            <p:ph type="title"/>
          </p:nvPr>
        </p:nvSpPr>
        <p:spPr>
          <a:xfrm>
            <a:off x="677334" y="308908"/>
            <a:ext cx="8596668" cy="1320800"/>
          </a:xfrm>
        </p:spPr>
        <p:txBody>
          <a:bodyPr/>
          <a:lstStyle/>
          <a:p>
            <a:pPr algn="ctr"/>
            <a:r>
              <a:rPr lang="en-US" dirty="0"/>
              <a:t>System-Interface Design</a:t>
            </a:r>
          </a:p>
        </p:txBody>
      </p:sp>
      <p:pic>
        <p:nvPicPr>
          <p:cNvPr id="5" name="Picture 4">
            <a:extLst>
              <a:ext uri="{FF2B5EF4-FFF2-40B4-BE49-F238E27FC236}">
                <a16:creationId xmlns:a16="http://schemas.microsoft.com/office/drawing/2014/main" id="{307A67FA-EF4D-4534-9B47-73E6679C89E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0361" y="885331"/>
            <a:ext cx="9769378" cy="5776725"/>
          </a:xfrm>
          <a:prstGeom prst="rect">
            <a:avLst/>
          </a:prstGeom>
        </p:spPr>
      </p:pic>
    </p:spTree>
    <p:extLst>
      <p:ext uri="{BB962C8B-B14F-4D97-AF65-F5344CB8AC3E}">
        <p14:creationId xmlns:p14="http://schemas.microsoft.com/office/powerpoint/2010/main" val="842795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0756-6183-4439-8313-2CE2EE83E64E}"/>
              </a:ext>
            </a:extLst>
          </p:cNvPr>
          <p:cNvSpPr>
            <a:spLocks noGrp="1"/>
          </p:cNvSpPr>
          <p:nvPr>
            <p:ph type="title"/>
          </p:nvPr>
        </p:nvSpPr>
        <p:spPr>
          <a:xfrm>
            <a:off x="677333" y="179537"/>
            <a:ext cx="10584716" cy="1320800"/>
          </a:xfrm>
        </p:spPr>
        <p:txBody>
          <a:bodyPr/>
          <a:lstStyle/>
          <a:p>
            <a:pPr algn="ctr"/>
            <a:r>
              <a:rPr lang="en-US" dirty="0"/>
              <a:t>System-Interface Design</a:t>
            </a:r>
          </a:p>
        </p:txBody>
      </p:sp>
      <p:pic>
        <p:nvPicPr>
          <p:cNvPr id="4" name="Picture 3">
            <a:extLst>
              <a:ext uri="{FF2B5EF4-FFF2-40B4-BE49-F238E27FC236}">
                <a16:creationId xmlns:a16="http://schemas.microsoft.com/office/drawing/2014/main" id="{E1EE4208-271C-487B-A169-053374FCF24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1998" y="792364"/>
            <a:ext cx="4855029" cy="2907224"/>
          </a:xfrm>
          <a:prstGeom prst="rect">
            <a:avLst/>
          </a:prstGeom>
        </p:spPr>
      </p:pic>
      <p:pic>
        <p:nvPicPr>
          <p:cNvPr id="5" name="Picture 4">
            <a:extLst>
              <a:ext uri="{FF2B5EF4-FFF2-40B4-BE49-F238E27FC236}">
                <a16:creationId xmlns:a16="http://schemas.microsoft.com/office/drawing/2014/main" id="{1F9C464F-F775-498E-95A3-5B646B21261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69691" y="792364"/>
            <a:ext cx="5166049" cy="2907224"/>
          </a:xfrm>
          <a:prstGeom prst="rect">
            <a:avLst/>
          </a:prstGeom>
        </p:spPr>
      </p:pic>
      <p:pic>
        <p:nvPicPr>
          <p:cNvPr id="6" name="Picture 5">
            <a:extLst>
              <a:ext uri="{FF2B5EF4-FFF2-40B4-BE49-F238E27FC236}">
                <a16:creationId xmlns:a16="http://schemas.microsoft.com/office/drawing/2014/main" id="{07B2E79A-9316-482C-9BAA-36E0878D2F9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189512" y="3771239"/>
            <a:ext cx="5375990" cy="2974794"/>
          </a:xfrm>
          <a:prstGeom prst="rect">
            <a:avLst/>
          </a:prstGeom>
        </p:spPr>
      </p:pic>
    </p:spTree>
    <p:extLst>
      <p:ext uri="{BB962C8B-B14F-4D97-AF65-F5344CB8AC3E}">
        <p14:creationId xmlns:p14="http://schemas.microsoft.com/office/powerpoint/2010/main" val="3978395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E142-42F5-4C2A-B4D6-ADCBF8E10541}"/>
              </a:ext>
            </a:extLst>
          </p:cNvPr>
          <p:cNvSpPr>
            <a:spLocks noGrp="1"/>
          </p:cNvSpPr>
          <p:nvPr>
            <p:ph type="title"/>
          </p:nvPr>
        </p:nvSpPr>
        <p:spPr>
          <a:xfrm>
            <a:off x="677334" y="156238"/>
            <a:ext cx="8596668" cy="1320800"/>
          </a:xfrm>
        </p:spPr>
        <p:txBody>
          <a:bodyPr/>
          <a:lstStyle/>
          <a:p>
            <a:pPr algn="ctr"/>
            <a:r>
              <a:rPr lang="en-US" dirty="0"/>
              <a:t>System-Interface Design</a:t>
            </a:r>
          </a:p>
        </p:txBody>
      </p:sp>
      <p:pic>
        <p:nvPicPr>
          <p:cNvPr id="4" name="Picture 3">
            <a:extLst>
              <a:ext uri="{FF2B5EF4-FFF2-40B4-BE49-F238E27FC236}">
                <a16:creationId xmlns:a16="http://schemas.microsoft.com/office/drawing/2014/main" id="{9206B9E7-1558-4ACB-BCDC-7B2E8943DB2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7406" y="708484"/>
            <a:ext cx="10175793" cy="5993278"/>
          </a:xfrm>
          <a:prstGeom prst="rect">
            <a:avLst/>
          </a:prstGeom>
        </p:spPr>
      </p:pic>
    </p:spTree>
    <p:extLst>
      <p:ext uri="{BB962C8B-B14F-4D97-AF65-F5344CB8AC3E}">
        <p14:creationId xmlns:p14="http://schemas.microsoft.com/office/powerpoint/2010/main" val="3833325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F511-39D4-47B1-AC01-4FD525A78902}"/>
              </a:ext>
            </a:extLst>
          </p:cNvPr>
          <p:cNvSpPr>
            <a:spLocks noGrp="1"/>
          </p:cNvSpPr>
          <p:nvPr>
            <p:ph type="title"/>
          </p:nvPr>
        </p:nvSpPr>
        <p:spPr>
          <a:xfrm>
            <a:off x="765825" y="226141"/>
            <a:ext cx="8596668" cy="1320800"/>
          </a:xfrm>
        </p:spPr>
        <p:txBody>
          <a:bodyPr>
            <a:normAutofit/>
          </a:bodyPr>
          <a:lstStyle/>
          <a:p>
            <a:pPr algn="ctr"/>
            <a:r>
              <a:rPr lang="en-US" dirty="0"/>
              <a:t>System Interface Structure Diagram</a:t>
            </a:r>
            <a:br>
              <a:rPr lang="en-US" dirty="0"/>
            </a:br>
            <a:endParaRPr lang="en-US" dirty="0"/>
          </a:p>
        </p:txBody>
      </p:sp>
      <p:pic>
        <p:nvPicPr>
          <p:cNvPr id="4" name="Content Placeholder 3">
            <a:extLst>
              <a:ext uri="{FF2B5EF4-FFF2-40B4-BE49-F238E27FC236}">
                <a16:creationId xmlns:a16="http://schemas.microsoft.com/office/drawing/2014/main" id="{53271403-AAE9-495D-8466-FEF33D728D0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5182" y="880088"/>
            <a:ext cx="9083259" cy="5884605"/>
          </a:xfrm>
          <a:prstGeom prst="rect">
            <a:avLst/>
          </a:prstGeom>
        </p:spPr>
      </p:pic>
    </p:spTree>
    <p:extLst>
      <p:ext uri="{BB962C8B-B14F-4D97-AF65-F5344CB8AC3E}">
        <p14:creationId xmlns:p14="http://schemas.microsoft.com/office/powerpoint/2010/main" val="3461956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4AAE7-EFDF-4F20-B26D-58D4767AB272}"/>
              </a:ext>
            </a:extLst>
          </p:cNvPr>
          <p:cNvSpPr>
            <a:spLocks noGrp="1"/>
          </p:cNvSpPr>
          <p:nvPr>
            <p:ph type="title"/>
          </p:nvPr>
        </p:nvSpPr>
        <p:spPr>
          <a:xfrm>
            <a:off x="317241" y="609600"/>
            <a:ext cx="11167186" cy="1099457"/>
          </a:xfrm>
        </p:spPr>
        <p:txBody>
          <a:bodyPr>
            <a:normAutofit/>
          </a:bodyPr>
          <a:lstStyle/>
          <a:p>
            <a:pPr algn="ctr"/>
            <a:r>
              <a:rPr lang="en-US" dirty="0"/>
              <a:t>Site-Map</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6D0DD5D6-11FE-49E9-A99A-53AD5FEA0987}"/>
              </a:ext>
            </a:extLst>
          </p:cNvPr>
          <p:cNvGraphicFramePr>
            <a:graphicFrameLocks noGrp="1"/>
          </p:cNvGraphicFramePr>
          <p:nvPr>
            <p:ph idx="1"/>
            <p:extLst>
              <p:ext uri="{D42A27DB-BD31-4B8C-83A1-F6EECF244321}">
                <p14:modId xmlns:p14="http://schemas.microsoft.com/office/powerpoint/2010/main" val="4196364386"/>
              </p:ext>
            </p:extLst>
          </p:nvPr>
        </p:nvGraphicFramePr>
        <p:xfrm>
          <a:off x="1082351" y="1567543"/>
          <a:ext cx="9785395" cy="4449356"/>
        </p:xfrm>
        <a:graphic>
          <a:graphicData uri="http://schemas.openxmlformats.org/drawingml/2006/table">
            <a:tbl>
              <a:tblPr firstRow="1" firstCol="1" bandRow="1">
                <a:tableStyleId>{3B4B98B0-60AC-42C2-AFA5-B58CD77FA1E5}</a:tableStyleId>
              </a:tblPr>
              <a:tblGrid>
                <a:gridCol w="2148014">
                  <a:extLst>
                    <a:ext uri="{9D8B030D-6E8A-4147-A177-3AD203B41FA5}">
                      <a16:colId xmlns:a16="http://schemas.microsoft.com/office/drawing/2014/main" val="73358137"/>
                    </a:ext>
                  </a:extLst>
                </a:gridCol>
                <a:gridCol w="2295199">
                  <a:extLst>
                    <a:ext uri="{9D8B030D-6E8A-4147-A177-3AD203B41FA5}">
                      <a16:colId xmlns:a16="http://schemas.microsoft.com/office/drawing/2014/main" val="1499516127"/>
                    </a:ext>
                  </a:extLst>
                </a:gridCol>
                <a:gridCol w="2152543">
                  <a:extLst>
                    <a:ext uri="{9D8B030D-6E8A-4147-A177-3AD203B41FA5}">
                      <a16:colId xmlns:a16="http://schemas.microsoft.com/office/drawing/2014/main" val="261366480"/>
                    </a:ext>
                  </a:extLst>
                </a:gridCol>
                <a:gridCol w="3189639">
                  <a:extLst>
                    <a:ext uri="{9D8B030D-6E8A-4147-A177-3AD203B41FA5}">
                      <a16:colId xmlns:a16="http://schemas.microsoft.com/office/drawing/2014/main" val="105451686"/>
                    </a:ext>
                  </a:extLst>
                </a:gridCol>
              </a:tblGrid>
              <a:tr h="501929">
                <a:tc>
                  <a:txBody>
                    <a:bodyPr/>
                    <a:lstStyle/>
                    <a:p>
                      <a:pPr marL="0" marR="0" algn="just">
                        <a:lnSpc>
                          <a:spcPct val="150000"/>
                        </a:lnSpc>
                        <a:spcBef>
                          <a:spcPts val="0"/>
                        </a:spcBef>
                        <a:spcAft>
                          <a:spcPts val="0"/>
                        </a:spcAft>
                      </a:pPr>
                      <a:r>
                        <a:rPr lang="en-US" sz="1700" dirty="0">
                          <a:effectLst/>
                        </a:rPr>
                        <a:t>Account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Customer Service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Services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Deals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extLst>
                  <a:ext uri="{0D108BD9-81ED-4DB2-BD59-A6C34878D82A}">
                    <a16:rowId xmlns:a16="http://schemas.microsoft.com/office/drawing/2014/main" val="1088675910"/>
                  </a:ext>
                </a:extLst>
              </a:tr>
              <a:tr h="501929">
                <a:tc>
                  <a:txBody>
                    <a:bodyPr/>
                    <a:lstStyle/>
                    <a:p>
                      <a:pPr marL="0" marR="0" algn="just">
                        <a:lnSpc>
                          <a:spcPct val="150000"/>
                        </a:lnSpc>
                        <a:spcBef>
                          <a:spcPts val="0"/>
                        </a:spcBef>
                        <a:spcAft>
                          <a:spcPts val="0"/>
                        </a:spcAft>
                      </a:pPr>
                      <a:r>
                        <a:rPr lang="en-US" sz="1700">
                          <a:effectLst/>
                        </a:rPr>
                        <a:t>Sign In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Contact us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Purchase Products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Featured by Department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extLst>
                  <a:ext uri="{0D108BD9-81ED-4DB2-BD59-A6C34878D82A}">
                    <a16:rowId xmlns:a16="http://schemas.microsoft.com/office/drawing/2014/main" val="4149198891"/>
                  </a:ext>
                </a:extLst>
              </a:tr>
              <a:tr h="501929">
                <a:tc>
                  <a:txBody>
                    <a:bodyPr/>
                    <a:lstStyle/>
                    <a:p>
                      <a:pPr marL="0" marR="0" algn="just">
                        <a:lnSpc>
                          <a:spcPct val="150000"/>
                        </a:lnSpc>
                        <a:spcBef>
                          <a:spcPts val="0"/>
                        </a:spcBef>
                        <a:spcAft>
                          <a:spcPts val="0"/>
                        </a:spcAft>
                      </a:pPr>
                      <a:r>
                        <a:rPr lang="en-US" sz="1700">
                          <a:effectLst/>
                        </a:rPr>
                        <a:t>Sign Up</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Track Orders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dirty="0">
                          <a:effectLst/>
                        </a:rPr>
                        <a:t>Search Products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Featured by Price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extLst>
                  <a:ext uri="{0D108BD9-81ED-4DB2-BD59-A6C34878D82A}">
                    <a16:rowId xmlns:a16="http://schemas.microsoft.com/office/drawing/2014/main" val="4257703308"/>
                  </a:ext>
                </a:extLst>
              </a:tr>
              <a:tr h="501929">
                <a:tc>
                  <a:txBody>
                    <a:bodyPr/>
                    <a:lstStyle/>
                    <a:p>
                      <a:pPr marL="0" marR="0" algn="just">
                        <a:lnSpc>
                          <a:spcPct val="150000"/>
                        </a:lnSpc>
                        <a:spcBef>
                          <a:spcPts val="0"/>
                        </a:spcBef>
                        <a:spcAft>
                          <a:spcPts val="0"/>
                        </a:spcAft>
                      </a:pPr>
                      <a:r>
                        <a:rPr lang="en-US" sz="1700">
                          <a:effectLst/>
                        </a:rPr>
                        <a:t>Edit personal Info</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Cancel orders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Shipping Products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Featured by Customer Review</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extLst>
                  <a:ext uri="{0D108BD9-81ED-4DB2-BD59-A6C34878D82A}">
                    <a16:rowId xmlns:a16="http://schemas.microsoft.com/office/drawing/2014/main" val="4182243473"/>
                  </a:ext>
                </a:extLst>
              </a:tr>
              <a:tr h="501929">
                <a:tc>
                  <a:txBody>
                    <a:bodyPr/>
                    <a:lstStyle/>
                    <a:p>
                      <a:pPr marL="0" marR="0" algn="just">
                        <a:lnSpc>
                          <a:spcPct val="150000"/>
                        </a:lnSpc>
                        <a:spcBef>
                          <a:spcPts val="0"/>
                        </a:spcBef>
                        <a:spcAft>
                          <a:spcPts val="0"/>
                        </a:spcAft>
                      </a:pPr>
                      <a:r>
                        <a:rPr lang="en-US" sz="1700">
                          <a:effectLst/>
                        </a:rPr>
                        <a:t>Recommendations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Refunds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Returning Products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Featured by Availability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extLst>
                  <a:ext uri="{0D108BD9-81ED-4DB2-BD59-A6C34878D82A}">
                    <a16:rowId xmlns:a16="http://schemas.microsoft.com/office/drawing/2014/main" val="2185316842"/>
                  </a:ext>
                </a:extLst>
              </a:tr>
              <a:tr h="501929">
                <a:tc>
                  <a:txBody>
                    <a:bodyPr/>
                    <a:lstStyle/>
                    <a:p>
                      <a:pPr marL="0" marR="0" algn="just">
                        <a:lnSpc>
                          <a:spcPct val="150000"/>
                        </a:lnSpc>
                        <a:spcBef>
                          <a:spcPts val="0"/>
                        </a:spcBef>
                        <a:spcAft>
                          <a:spcPts val="0"/>
                        </a:spcAft>
                      </a:pPr>
                      <a:r>
                        <a:rPr lang="en-US" sz="1700">
                          <a:effectLst/>
                        </a:rPr>
                        <a:t>Memberships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Customer Feedback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Filter Products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dirty="0">
                          <a:effectLst/>
                        </a:rPr>
                        <a:t>Featured by Discounts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extLst>
                  <a:ext uri="{0D108BD9-81ED-4DB2-BD59-A6C34878D82A}">
                    <a16:rowId xmlns:a16="http://schemas.microsoft.com/office/drawing/2014/main" val="1672070113"/>
                  </a:ext>
                </a:extLst>
              </a:tr>
              <a:tr h="501929">
                <a:tc>
                  <a:txBody>
                    <a:bodyPr/>
                    <a:lstStyle/>
                    <a:p>
                      <a:pPr marL="0" marR="0" algn="just">
                        <a:lnSpc>
                          <a:spcPct val="150000"/>
                        </a:lnSpc>
                        <a:spcBef>
                          <a:spcPts val="0"/>
                        </a:spcBef>
                        <a:spcAft>
                          <a:spcPts val="0"/>
                        </a:spcAft>
                      </a:pPr>
                      <a:r>
                        <a:rPr lang="en-US" sz="1700">
                          <a:effectLst/>
                        </a:rPr>
                        <a:t>Subscriptions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FAQs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Add Favorites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Featured by specifications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extLst>
                  <a:ext uri="{0D108BD9-81ED-4DB2-BD59-A6C34878D82A}">
                    <a16:rowId xmlns:a16="http://schemas.microsoft.com/office/drawing/2014/main" val="3402568819"/>
                  </a:ext>
                </a:extLst>
              </a:tr>
              <a:tr h="935853">
                <a:tc>
                  <a:txBody>
                    <a:bodyPr/>
                    <a:lstStyle/>
                    <a:p>
                      <a:pPr marL="0" marR="0" algn="just">
                        <a:lnSpc>
                          <a:spcPct val="150000"/>
                        </a:lnSpc>
                        <a:spcBef>
                          <a:spcPts val="0"/>
                        </a:spcBef>
                        <a:spcAft>
                          <a:spcPts val="0"/>
                        </a:spcAft>
                      </a:pPr>
                      <a:r>
                        <a:rPr lang="en-US" sz="1700">
                          <a:effectLst/>
                        </a:rPr>
                        <a:t>Password Recovery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Error Report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a:effectLst/>
                        </a:rPr>
                        <a:t>Payment Methods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tc>
                  <a:txBody>
                    <a:bodyPr/>
                    <a:lstStyle/>
                    <a:p>
                      <a:pPr marL="0" marR="0" algn="just">
                        <a:lnSpc>
                          <a:spcPct val="150000"/>
                        </a:lnSpc>
                        <a:spcBef>
                          <a:spcPts val="0"/>
                        </a:spcBef>
                        <a:spcAft>
                          <a:spcPts val="0"/>
                        </a:spcAft>
                      </a:pPr>
                      <a:r>
                        <a:rPr lang="en-US" sz="1700" dirty="0">
                          <a:effectLst/>
                        </a:rPr>
                        <a:t>Recommended products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6150" marR="96150" marT="0" marB="0"/>
                </a:tc>
                <a:extLst>
                  <a:ext uri="{0D108BD9-81ED-4DB2-BD59-A6C34878D82A}">
                    <a16:rowId xmlns:a16="http://schemas.microsoft.com/office/drawing/2014/main" val="3657364716"/>
                  </a:ext>
                </a:extLst>
              </a:tr>
            </a:tbl>
          </a:graphicData>
        </a:graphic>
      </p:graphicFrame>
    </p:spTree>
    <p:extLst>
      <p:ext uri="{BB962C8B-B14F-4D97-AF65-F5344CB8AC3E}">
        <p14:creationId xmlns:p14="http://schemas.microsoft.com/office/powerpoint/2010/main" val="3571889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2028-3E7A-468B-A2A9-E07AC33DF010}"/>
              </a:ext>
            </a:extLst>
          </p:cNvPr>
          <p:cNvSpPr>
            <a:spLocks noGrp="1"/>
          </p:cNvSpPr>
          <p:nvPr>
            <p:ph type="title"/>
          </p:nvPr>
        </p:nvSpPr>
        <p:spPr>
          <a:xfrm>
            <a:off x="668003" y="171061"/>
            <a:ext cx="8596668" cy="1320800"/>
          </a:xfrm>
        </p:spPr>
        <p:txBody>
          <a:bodyPr/>
          <a:lstStyle/>
          <a:p>
            <a:pPr algn="ctr"/>
            <a:r>
              <a:rPr lang="en-US" dirty="0"/>
              <a:t>File-Data Specifications</a:t>
            </a:r>
          </a:p>
        </p:txBody>
      </p:sp>
      <p:pic>
        <p:nvPicPr>
          <p:cNvPr id="4" name="Content Placeholder 3">
            <a:extLst>
              <a:ext uri="{FF2B5EF4-FFF2-40B4-BE49-F238E27FC236}">
                <a16:creationId xmlns:a16="http://schemas.microsoft.com/office/drawing/2014/main" id="{754351CE-B754-4A2C-B641-7B46CD164340}"/>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9900" t="5891" r="1449" b="1815"/>
          <a:stretch/>
        </p:blipFill>
        <p:spPr>
          <a:xfrm>
            <a:off x="1532672" y="755780"/>
            <a:ext cx="6885991" cy="6036906"/>
          </a:xfrm>
          <a:prstGeom prst="rect">
            <a:avLst/>
          </a:prstGeom>
        </p:spPr>
      </p:pic>
    </p:spTree>
    <p:extLst>
      <p:ext uri="{BB962C8B-B14F-4D97-AF65-F5344CB8AC3E}">
        <p14:creationId xmlns:p14="http://schemas.microsoft.com/office/powerpoint/2010/main" val="3612418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9C78-09A3-4776-A8A2-98F614B2106E}"/>
              </a:ext>
            </a:extLst>
          </p:cNvPr>
          <p:cNvSpPr>
            <a:spLocks noGrp="1"/>
          </p:cNvSpPr>
          <p:nvPr>
            <p:ph type="title"/>
          </p:nvPr>
        </p:nvSpPr>
        <p:spPr>
          <a:xfrm>
            <a:off x="298580" y="609600"/>
            <a:ext cx="11185847" cy="1099457"/>
          </a:xfrm>
        </p:spPr>
        <p:txBody>
          <a:bodyPr>
            <a:normAutofit/>
          </a:bodyPr>
          <a:lstStyle/>
          <a:p>
            <a:pPr algn="ctr"/>
            <a:r>
              <a:rPr lang="en-US" dirty="0"/>
              <a:t>Introduction of the Company</a:t>
            </a:r>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5C0DFBF-1BE1-4777-9F17-3DB0CF9B80A8}"/>
              </a:ext>
            </a:extLst>
          </p:cNvPr>
          <p:cNvGraphicFramePr>
            <a:graphicFrameLocks noGrp="1"/>
          </p:cNvGraphicFramePr>
          <p:nvPr>
            <p:ph idx="1"/>
            <p:extLst>
              <p:ext uri="{D42A27DB-BD31-4B8C-83A1-F6EECF244321}">
                <p14:modId xmlns:p14="http://schemas.microsoft.com/office/powerpoint/2010/main" val="2318518512"/>
              </p:ext>
            </p:extLst>
          </p:nvPr>
        </p:nvGraphicFramePr>
        <p:xfrm>
          <a:off x="842597" y="1240971"/>
          <a:ext cx="10641830" cy="5421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308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A8DD7-D9B3-4197-8480-9C9917506BE3}"/>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a:solidFill>
                  <a:srgbClr val="FFFFFF"/>
                </a:solidFill>
              </a:rPr>
              <a:t>Thank-You</a:t>
            </a:r>
          </a:p>
        </p:txBody>
      </p:sp>
      <p:sp>
        <p:nvSpPr>
          <p:cNvPr id="37"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925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FE41-080E-4851-B432-96BFEB15BFDC}"/>
              </a:ext>
            </a:extLst>
          </p:cNvPr>
          <p:cNvSpPr>
            <a:spLocks noGrp="1"/>
          </p:cNvSpPr>
          <p:nvPr>
            <p:ph type="title"/>
          </p:nvPr>
        </p:nvSpPr>
        <p:spPr>
          <a:xfrm>
            <a:off x="452284" y="307749"/>
            <a:ext cx="9291483" cy="960611"/>
          </a:xfrm>
        </p:spPr>
        <p:txBody>
          <a:bodyPr/>
          <a:lstStyle/>
          <a:p>
            <a:pPr algn="ctr"/>
            <a:r>
              <a:rPr lang="en-US" dirty="0"/>
              <a:t>Organizational Chart</a:t>
            </a:r>
          </a:p>
        </p:txBody>
      </p:sp>
      <p:pic>
        <p:nvPicPr>
          <p:cNvPr id="4" name="Content Placeholder 3">
            <a:extLst>
              <a:ext uri="{FF2B5EF4-FFF2-40B4-BE49-F238E27FC236}">
                <a16:creationId xmlns:a16="http://schemas.microsoft.com/office/drawing/2014/main" id="{88F66908-7385-40D0-955B-63185F8C29F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8853" t="4256" r="4754" b="12355"/>
          <a:stretch/>
        </p:blipFill>
        <p:spPr>
          <a:xfrm>
            <a:off x="669577" y="1429611"/>
            <a:ext cx="8412480" cy="5120640"/>
          </a:xfrm>
          <a:prstGeom prst="rect">
            <a:avLst/>
          </a:prstGeom>
        </p:spPr>
      </p:pic>
    </p:spTree>
    <p:extLst>
      <p:ext uri="{BB962C8B-B14F-4D97-AF65-F5344CB8AC3E}">
        <p14:creationId xmlns:p14="http://schemas.microsoft.com/office/powerpoint/2010/main" val="453783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E81ED5E-01B3-4D1F-B22D-B875FB7E645E}"/>
              </a:ext>
            </a:extLst>
          </p:cNvPr>
          <p:cNvSpPr>
            <a:spLocks noGrp="1"/>
          </p:cNvSpPr>
          <p:nvPr>
            <p:ph type="title"/>
          </p:nvPr>
        </p:nvSpPr>
        <p:spPr>
          <a:xfrm>
            <a:off x="1026334" y="557234"/>
            <a:ext cx="8288032" cy="1096316"/>
          </a:xfrm>
        </p:spPr>
        <p:txBody>
          <a:bodyPr vert="horz" lIns="91440" tIns="45720" rIns="91440" bIns="45720" rtlCol="0" anchor="b">
            <a:normAutofit/>
          </a:bodyPr>
          <a:lstStyle/>
          <a:p>
            <a:pPr algn="ctr"/>
            <a:r>
              <a:rPr lang="en-US" kern="1200" dirty="0">
                <a:solidFill>
                  <a:schemeClr val="accent1"/>
                </a:solidFill>
                <a:latin typeface="+mj-lt"/>
                <a:ea typeface="+mj-ea"/>
                <a:cs typeface="+mj-cs"/>
              </a:rPr>
              <a:t>Existing System</a:t>
            </a:r>
          </a:p>
        </p:txBody>
      </p:sp>
      <p:pic>
        <p:nvPicPr>
          <p:cNvPr id="4" name="Content Placeholder 3">
            <a:extLst>
              <a:ext uri="{FF2B5EF4-FFF2-40B4-BE49-F238E27FC236}">
                <a16:creationId xmlns:a16="http://schemas.microsoft.com/office/drawing/2014/main" id="{350B0494-E267-425C-B566-AB04D9BFF3E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46975" y="1930927"/>
            <a:ext cx="6396515" cy="4369839"/>
          </a:xfrm>
          <a:prstGeom prst="rect">
            <a:avLst/>
          </a:prstGeom>
        </p:spPr>
      </p:pic>
    </p:spTree>
    <p:extLst>
      <p:ext uri="{BB962C8B-B14F-4D97-AF65-F5344CB8AC3E}">
        <p14:creationId xmlns:p14="http://schemas.microsoft.com/office/powerpoint/2010/main" val="174049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F88A-B948-4105-8C6C-1AEE8042D189}"/>
              </a:ext>
            </a:extLst>
          </p:cNvPr>
          <p:cNvSpPr>
            <a:spLocks noGrp="1"/>
          </p:cNvSpPr>
          <p:nvPr>
            <p:ph type="title"/>
          </p:nvPr>
        </p:nvSpPr>
        <p:spPr/>
        <p:txBody>
          <a:bodyPr/>
          <a:lstStyle/>
          <a:p>
            <a:pPr algn="ctr"/>
            <a:r>
              <a:rPr lang="en-US" dirty="0"/>
              <a:t>Proposed System</a:t>
            </a:r>
          </a:p>
        </p:txBody>
      </p:sp>
      <p:pic>
        <p:nvPicPr>
          <p:cNvPr id="4" name="Content Placeholder 3">
            <a:extLst>
              <a:ext uri="{FF2B5EF4-FFF2-40B4-BE49-F238E27FC236}">
                <a16:creationId xmlns:a16="http://schemas.microsoft.com/office/drawing/2014/main" id="{7F4501A6-A3A8-44A0-B441-2259A97C7EE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3665" y="1553497"/>
            <a:ext cx="6971070" cy="4390206"/>
          </a:xfrm>
          <a:prstGeom prst="rect">
            <a:avLst/>
          </a:prstGeom>
        </p:spPr>
      </p:pic>
    </p:spTree>
    <p:extLst>
      <p:ext uri="{BB962C8B-B14F-4D97-AF65-F5344CB8AC3E}">
        <p14:creationId xmlns:p14="http://schemas.microsoft.com/office/powerpoint/2010/main" val="296513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5EBFC-48BC-4068-B154-58363979C5B5}"/>
              </a:ext>
            </a:extLst>
          </p:cNvPr>
          <p:cNvSpPr>
            <a:spLocks noGrp="1"/>
          </p:cNvSpPr>
          <p:nvPr>
            <p:ph type="title"/>
          </p:nvPr>
        </p:nvSpPr>
        <p:spPr>
          <a:xfrm>
            <a:off x="1286933" y="609600"/>
            <a:ext cx="10197494" cy="1099457"/>
          </a:xfrm>
        </p:spPr>
        <p:txBody>
          <a:bodyPr>
            <a:normAutofit/>
          </a:bodyPr>
          <a:lstStyle/>
          <a:p>
            <a:r>
              <a:rPr lang="en-US" dirty="0"/>
              <a:t>Purpose of the new system</a:t>
            </a:r>
            <a:endParaRPr lang="en-US"/>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0B2BE48D-12FB-416A-AB00-F8E9F8DE0DA1}"/>
              </a:ext>
            </a:extLst>
          </p:cNvPr>
          <p:cNvGraphicFramePr>
            <a:graphicFrameLocks noGrp="1"/>
          </p:cNvGraphicFramePr>
          <p:nvPr>
            <p:ph idx="1"/>
            <p:extLst>
              <p:ext uri="{D42A27DB-BD31-4B8C-83A1-F6EECF244321}">
                <p14:modId xmlns:p14="http://schemas.microsoft.com/office/powerpoint/2010/main" val="290184914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813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63CB2-4B6C-431D-BC47-DE34C2FF2F40}"/>
              </a:ext>
            </a:extLst>
          </p:cNvPr>
          <p:cNvSpPr>
            <a:spLocks noGrp="1"/>
          </p:cNvSpPr>
          <p:nvPr>
            <p:ph type="title"/>
          </p:nvPr>
        </p:nvSpPr>
        <p:spPr>
          <a:xfrm>
            <a:off x="354563" y="609600"/>
            <a:ext cx="11129864" cy="1099457"/>
          </a:xfrm>
        </p:spPr>
        <p:txBody>
          <a:bodyPr>
            <a:normAutofit/>
          </a:bodyPr>
          <a:lstStyle/>
          <a:p>
            <a:pPr algn="ctr"/>
            <a:r>
              <a:rPr lang="en-US" dirty="0"/>
              <a:t>System Request Document</a:t>
            </a:r>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8172545-30FA-4779-9D9B-A81FCA9C987C}"/>
              </a:ext>
            </a:extLst>
          </p:cNvPr>
          <p:cNvGraphicFramePr>
            <a:graphicFrameLocks noGrp="1"/>
          </p:cNvGraphicFramePr>
          <p:nvPr>
            <p:ph idx="1"/>
            <p:extLst>
              <p:ext uri="{D42A27DB-BD31-4B8C-83A1-F6EECF244321}">
                <p14:modId xmlns:p14="http://schemas.microsoft.com/office/powerpoint/2010/main" val="259212607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965162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390</TotalTime>
  <Words>931</Words>
  <Application>Microsoft Office PowerPoint</Application>
  <PresentationFormat>Widescreen</PresentationFormat>
  <Paragraphs>156</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Symbol</vt:lpstr>
      <vt:lpstr>Trebuchet MS</vt:lpstr>
      <vt:lpstr>Wingdings 3</vt:lpstr>
      <vt:lpstr>Facet</vt:lpstr>
      <vt:lpstr>IS-623 Project Chandigarh LLT</vt:lpstr>
      <vt:lpstr>Content</vt:lpstr>
      <vt:lpstr>Planning Phase- Deliverable 1</vt:lpstr>
      <vt:lpstr>Introduction of the Company</vt:lpstr>
      <vt:lpstr>Organizational Chart</vt:lpstr>
      <vt:lpstr>Existing System</vt:lpstr>
      <vt:lpstr>Proposed System</vt:lpstr>
      <vt:lpstr>Purpose of the new system</vt:lpstr>
      <vt:lpstr>System Request Document</vt:lpstr>
      <vt:lpstr>Feasibility Analysis- Technical Feasibility</vt:lpstr>
      <vt:lpstr>Economic Feasibility</vt:lpstr>
      <vt:lpstr>Organizational Feasibility</vt:lpstr>
      <vt:lpstr>Risk Assessment</vt:lpstr>
      <vt:lpstr>Risk Assessment</vt:lpstr>
      <vt:lpstr>Risk Assessment</vt:lpstr>
      <vt:lpstr>Analysis Phase- Deliverable 2</vt:lpstr>
      <vt:lpstr>Functional Requirements</vt:lpstr>
      <vt:lpstr>Non-Functional Requirements</vt:lpstr>
      <vt:lpstr>Use-Case analysis</vt:lpstr>
      <vt:lpstr>Process Models- Data-Flow Diagrams</vt:lpstr>
      <vt:lpstr>Process Models- Data-Flow Diagrams</vt:lpstr>
      <vt:lpstr>PowerPoint Presentation</vt:lpstr>
      <vt:lpstr>PowerPoint Presentation</vt:lpstr>
      <vt:lpstr>PowerPoint Presentation</vt:lpstr>
      <vt:lpstr>PowerPoint Presentation</vt:lpstr>
      <vt:lpstr>Entity-Relationship Diagram ERD</vt:lpstr>
      <vt:lpstr>Design Phase- Deliverable 3</vt:lpstr>
      <vt:lpstr>Alternative Matrix</vt:lpstr>
      <vt:lpstr>System-Interface Design</vt:lpstr>
      <vt:lpstr>System-Interface Design</vt:lpstr>
      <vt:lpstr>System-Interface Design</vt:lpstr>
      <vt:lpstr>System-Interface Design</vt:lpstr>
      <vt:lpstr>System-Interface Design</vt:lpstr>
      <vt:lpstr>System-Interface Design</vt:lpstr>
      <vt:lpstr>System-Interface Design</vt:lpstr>
      <vt:lpstr>System-Interface Design</vt:lpstr>
      <vt:lpstr>System Interface Structure Diagram </vt:lpstr>
      <vt:lpstr>Site-Map</vt:lpstr>
      <vt:lpstr>File-Data Specifications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IS-623 Project Chandigarh LLT</dc:title>
  <dc:creator>Ajmera, Mr. Smit Deepak</dc:creator>
  <cp:lastModifiedBy>Ajmera, Mr. Smit Deepak</cp:lastModifiedBy>
  <cp:revision>15</cp:revision>
  <dcterms:created xsi:type="dcterms:W3CDTF">2019-12-18T22:56:16Z</dcterms:created>
  <dcterms:modified xsi:type="dcterms:W3CDTF">2019-12-19T22:10:45Z</dcterms:modified>
</cp:coreProperties>
</file>